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2"/>
  </p:notesMasterIdLst>
  <p:sldIdLst>
    <p:sldId id="256" r:id="rId2"/>
    <p:sldId id="257" r:id="rId3"/>
    <p:sldId id="297" r:id="rId4"/>
    <p:sldId id="300" r:id="rId5"/>
    <p:sldId id="258" r:id="rId6"/>
    <p:sldId id="301" r:id="rId7"/>
    <p:sldId id="303" r:id="rId8"/>
    <p:sldId id="299" r:id="rId9"/>
    <p:sldId id="302" r:id="rId10"/>
    <p:sldId id="304" r:id="rId11"/>
    <p:sldId id="305" r:id="rId12"/>
    <p:sldId id="306" r:id="rId13"/>
    <p:sldId id="307" r:id="rId14"/>
    <p:sldId id="308" r:id="rId15"/>
    <p:sldId id="309" r:id="rId16"/>
    <p:sldId id="310" r:id="rId17"/>
    <p:sldId id="311" r:id="rId18"/>
    <p:sldId id="312" r:id="rId19"/>
    <p:sldId id="313" r:id="rId20"/>
    <p:sldId id="314" r:id="rId21"/>
  </p:sldIdLst>
  <p:sldSz cx="9144000" cy="5143500" type="screen16x9"/>
  <p:notesSz cx="6858000" cy="9144000"/>
  <p:embeddedFontLst>
    <p:embeddedFont>
      <p:font typeface="Advent Pro SemiBold" panose="020B0604020202020204" charset="0"/>
      <p:regular r:id="rId23"/>
      <p:bold r:id="rId24"/>
    </p:embeddedFont>
    <p:embeddedFont>
      <p:font typeface="Fira Sans Extra Condensed Medium" panose="020B0604020202020204" charset="0"/>
      <p:regular r:id="rId25"/>
      <p:bold r:id="rId26"/>
      <p:italic r:id="rId27"/>
      <p:boldItalic r:id="rId28"/>
    </p:embeddedFont>
    <p:embeddedFont>
      <p:font typeface="Livvic Light" pitchFamily="2" charset="0"/>
      <p:regular r:id="rId29"/>
      <p:italic r:id="rId30"/>
    </p:embeddedFont>
    <p:embeddedFont>
      <p:font typeface="Maven Pro" panose="020B0604020202020204" charset="0"/>
      <p:regular r:id="rId31"/>
      <p:bold r:id="rId32"/>
    </p:embeddedFont>
    <p:embeddedFont>
      <p:font typeface="Nunito Light" pitchFamily="2" charset="0"/>
      <p:regular r:id="rId33"/>
      <p:italic r:id="rId34"/>
    </p:embeddedFont>
    <p:embeddedFont>
      <p:font typeface="Share Tech"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84BDCE-1DC3-4C6D-9AC2-1550C83CD1D8}">
  <a:tblStyle styleId="{5E84BDCE-1DC3-4C6D-9AC2-1550C83CD1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02"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c52a2e8d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6c52a2e8d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01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364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53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847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92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93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64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67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730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27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11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88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110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6c4305b0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6c4305b0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602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03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79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c60e245bf_1_3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c60e245bf_1_3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38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61650" y="751888"/>
            <a:ext cx="60207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924250" y="2804488"/>
            <a:ext cx="3295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1060456" y="1158638"/>
            <a:ext cx="121198" cy="121434"/>
          </a:xfrm>
          <a:custGeom>
            <a:avLst/>
            <a:gdLst/>
            <a:ahLst/>
            <a:cxnLst/>
            <a:rect l="l" t="t" r="r" b="b"/>
            <a:pathLst>
              <a:path w="4625" h="4634" extrusionOk="0">
                <a:moveTo>
                  <a:pt x="1" y="0"/>
                </a:moveTo>
                <a:lnTo>
                  <a:pt x="1" y="4633"/>
                </a:lnTo>
                <a:lnTo>
                  <a:pt x="4625" y="4633"/>
                </a:lnTo>
                <a:lnTo>
                  <a:pt x="4625" y="0"/>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9740" y="916059"/>
            <a:ext cx="121434" cy="121434"/>
          </a:xfrm>
          <a:custGeom>
            <a:avLst/>
            <a:gdLst/>
            <a:ahLst/>
            <a:cxnLst/>
            <a:rect l="l" t="t" r="r" b="b"/>
            <a:pathLst>
              <a:path w="4634" h="4634" extrusionOk="0">
                <a:moveTo>
                  <a:pt x="0" y="1"/>
                </a:moveTo>
                <a:lnTo>
                  <a:pt x="0" y="4634"/>
                </a:lnTo>
                <a:lnTo>
                  <a:pt x="4633" y="4634"/>
                </a:lnTo>
                <a:lnTo>
                  <a:pt x="4633" y="1"/>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57933" y="2452405"/>
            <a:ext cx="57599" cy="57599"/>
          </a:xfrm>
          <a:custGeom>
            <a:avLst/>
            <a:gdLst/>
            <a:ahLst/>
            <a:cxnLst/>
            <a:rect l="l" t="t" r="r" b="b"/>
            <a:pathLst>
              <a:path w="2198" h="2198" fill="none" extrusionOk="0">
                <a:moveTo>
                  <a:pt x="1" y="1"/>
                </a:moveTo>
                <a:lnTo>
                  <a:pt x="2198" y="1"/>
                </a:lnTo>
                <a:lnTo>
                  <a:pt x="2198" y="2198"/>
                </a:lnTo>
                <a:lnTo>
                  <a:pt x="1" y="2198"/>
                </a:lnTo>
                <a:close/>
              </a:path>
            </a:pathLst>
          </a:custGeom>
          <a:noFill/>
          <a:ln w="137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10023" y="4821495"/>
            <a:ext cx="98059" cy="98295"/>
          </a:xfrm>
          <a:custGeom>
            <a:avLst/>
            <a:gdLst/>
            <a:ahLst/>
            <a:cxnLst/>
            <a:rect l="l" t="t" r="r" b="b"/>
            <a:pathLst>
              <a:path w="3742" h="3751" fill="none" extrusionOk="0">
                <a:moveTo>
                  <a:pt x="1" y="0"/>
                </a:moveTo>
                <a:lnTo>
                  <a:pt x="3742" y="0"/>
                </a:lnTo>
                <a:lnTo>
                  <a:pt x="3742" y="3750"/>
                </a:lnTo>
                <a:lnTo>
                  <a:pt x="1" y="3750"/>
                </a:lnTo>
                <a:close/>
              </a:path>
            </a:pathLst>
          </a:custGeom>
          <a:noFill/>
          <a:ln w="297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5669" y="1557059"/>
            <a:ext cx="57834" cy="57599"/>
          </a:xfrm>
          <a:custGeom>
            <a:avLst/>
            <a:gdLst/>
            <a:ahLst/>
            <a:cxnLst/>
            <a:rect l="l" t="t" r="r" b="b"/>
            <a:pathLst>
              <a:path w="2207" h="2198" fill="none" extrusionOk="0">
                <a:moveTo>
                  <a:pt x="0" y="0"/>
                </a:moveTo>
                <a:lnTo>
                  <a:pt x="2207" y="0"/>
                </a:lnTo>
                <a:lnTo>
                  <a:pt x="2207" y="2197"/>
                </a:lnTo>
                <a:lnTo>
                  <a:pt x="0" y="2197"/>
                </a:lnTo>
                <a:close/>
              </a:path>
            </a:pathLst>
          </a:custGeom>
          <a:noFill/>
          <a:ln w="2975" cap="flat" cmpd="sng">
            <a:solidFill>
              <a:srgbClr val="00CFCC"/>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263673" y="2953681"/>
            <a:ext cx="104086" cy="104322"/>
          </a:xfrm>
          <a:custGeom>
            <a:avLst/>
            <a:gdLst/>
            <a:ahLst/>
            <a:cxnLst/>
            <a:rect l="l" t="t" r="r" b="b"/>
            <a:pathLst>
              <a:path w="3972" h="3981" extrusionOk="0">
                <a:moveTo>
                  <a:pt x="0" y="1"/>
                </a:moveTo>
                <a:lnTo>
                  <a:pt x="0" y="3981"/>
                </a:lnTo>
                <a:lnTo>
                  <a:pt x="3972" y="3981"/>
                </a:lnTo>
                <a:lnTo>
                  <a:pt x="3972"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8263682" y="-434366"/>
            <a:ext cx="188886" cy="1181531"/>
            <a:chOff x="2877432" y="975334"/>
            <a:chExt cx="188886" cy="1181531"/>
          </a:xfrm>
        </p:grpSpPr>
        <p:sp>
          <p:nvSpPr>
            <p:cNvPr id="18" name="Google Shape;18;p2"/>
            <p:cNvSpPr/>
            <p:nvPr/>
          </p:nvSpPr>
          <p:spPr>
            <a:xfrm>
              <a:off x="2877432" y="1968242"/>
              <a:ext cx="188886" cy="188624"/>
            </a:xfrm>
            <a:custGeom>
              <a:avLst/>
              <a:gdLst/>
              <a:ahLst/>
              <a:cxnLst/>
              <a:rect l="l" t="t" r="r" b="b"/>
              <a:pathLst>
                <a:path w="7208" h="7198" fill="none" extrusionOk="0">
                  <a:moveTo>
                    <a:pt x="1" y="0"/>
                  </a:moveTo>
                  <a:lnTo>
                    <a:pt x="7208" y="0"/>
                  </a:lnTo>
                  <a:lnTo>
                    <a:pt x="7208" y="7198"/>
                  </a:lnTo>
                  <a:lnTo>
                    <a:pt x="1" y="7198"/>
                  </a:lnTo>
                  <a:close/>
                </a:path>
              </a:pathLst>
            </a:custGeom>
            <a:noFill/>
            <a:ln w="5750"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905393" y="1452501"/>
              <a:ext cx="133226" cy="133252"/>
            </a:xfrm>
            <a:custGeom>
              <a:avLst/>
              <a:gdLst/>
              <a:ahLst/>
              <a:cxnLst/>
              <a:rect l="l" t="t" r="r" b="b"/>
              <a:pathLst>
                <a:path w="5084" h="5085" fill="none" extrusionOk="0">
                  <a:moveTo>
                    <a:pt x="0" y="1"/>
                  </a:moveTo>
                  <a:lnTo>
                    <a:pt x="5083" y="1"/>
                  </a:lnTo>
                  <a:lnTo>
                    <a:pt x="5083" y="5084"/>
                  </a:lnTo>
                  <a:lnTo>
                    <a:pt x="0" y="5084"/>
                  </a:lnTo>
                  <a:close/>
                </a:path>
              </a:pathLst>
            </a:custGeom>
            <a:noFill/>
            <a:ln w="41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931651" y="975334"/>
              <a:ext cx="80476" cy="80711"/>
            </a:xfrm>
            <a:custGeom>
              <a:avLst/>
              <a:gdLst/>
              <a:ahLst/>
              <a:cxnLst/>
              <a:rect l="l" t="t" r="r" b="b"/>
              <a:pathLst>
                <a:path w="3071" h="3080" fill="none" extrusionOk="0">
                  <a:moveTo>
                    <a:pt x="0" y="0"/>
                  </a:moveTo>
                  <a:lnTo>
                    <a:pt x="3070" y="0"/>
                  </a:lnTo>
                  <a:lnTo>
                    <a:pt x="3070" y="3080"/>
                  </a:lnTo>
                  <a:lnTo>
                    <a:pt x="0" y="3080"/>
                  </a:lnTo>
                  <a:close/>
                </a:path>
              </a:pathLst>
            </a:custGeom>
            <a:noFill/>
            <a:ln w="2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8485996" y="1614632"/>
            <a:ext cx="80502" cy="80476"/>
          </a:xfrm>
          <a:custGeom>
            <a:avLst/>
            <a:gdLst/>
            <a:ahLst/>
            <a:cxnLst/>
            <a:rect l="l" t="t" r="r" b="b"/>
            <a:pathLst>
              <a:path w="3072" h="3071" extrusionOk="0">
                <a:moveTo>
                  <a:pt x="1" y="0"/>
                </a:moveTo>
                <a:lnTo>
                  <a:pt x="1" y="3070"/>
                </a:lnTo>
                <a:lnTo>
                  <a:pt x="3071" y="3070"/>
                </a:lnTo>
                <a:lnTo>
                  <a:pt x="3071"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3090746" y="-533657"/>
            <a:ext cx="98059" cy="1147596"/>
            <a:chOff x="3347921" y="16006"/>
            <a:chExt cx="98059" cy="1147596"/>
          </a:xfrm>
        </p:grpSpPr>
        <p:sp>
          <p:nvSpPr>
            <p:cNvPr id="23" name="Google Shape;23;p2"/>
            <p:cNvSpPr/>
            <p:nvPr/>
          </p:nvSpPr>
          <p:spPr>
            <a:xfrm>
              <a:off x="3347921" y="1065280"/>
              <a:ext cx="98059" cy="98321"/>
            </a:xfrm>
            <a:custGeom>
              <a:avLst/>
              <a:gdLst/>
              <a:ahLst/>
              <a:cxnLst/>
              <a:rect l="l" t="t" r="r" b="b"/>
              <a:pathLst>
                <a:path w="3742" h="3752" fill="none" extrusionOk="0">
                  <a:moveTo>
                    <a:pt x="0" y="1"/>
                  </a:moveTo>
                  <a:lnTo>
                    <a:pt x="3741" y="1"/>
                  </a:lnTo>
                  <a:lnTo>
                    <a:pt x="3741" y="3751"/>
                  </a:lnTo>
                  <a:lnTo>
                    <a:pt x="0" y="3751"/>
                  </a:lnTo>
                  <a:close/>
                </a:path>
              </a:pathLst>
            </a:custGeom>
            <a:noFill/>
            <a:ln w="297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92705" y="16006"/>
              <a:ext cx="8464" cy="894665"/>
            </a:xfrm>
            <a:custGeom>
              <a:avLst/>
              <a:gdLst/>
              <a:ahLst/>
              <a:cxnLst/>
              <a:rect l="l" t="t" r="r" b="b"/>
              <a:pathLst>
                <a:path w="323" h="34141" extrusionOk="0">
                  <a:moveTo>
                    <a:pt x="157" y="1"/>
                  </a:moveTo>
                  <a:lnTo>
                    <a:pt x="1" y="34141"/>
                  </a:lnTo>
                  <a:lnTo>
                    <a:pt x="323" y="34141"/>
                  </a:lnTo>
                  <a:lnTo>
                    <a:pt x="157" y="1"/>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4892771" y="-340112"/>
            <a:ext cx="121172" cy="760495"/>
            <a:chOff x="5245196" y="3136513"/>
            <a:chExt cx="121172" cy="760495"/>
          </a:xfrm>
        </p:grpSpPr>
        <p:sp>
          <p:nvSpPr>
            <p:cNvPr id="26" name="Google Shape;26;p2"/>
            <p:cNvSpPr/>
            <p:nvPr/>
          </p:nvSpPr>
          <p:spPr>
            <a:xfrm>
              <a:off x="5245196" y="3775810"/>
              <a:ext cx="121172" cy="121198"/>
            </a:xfrm>
            <a:custGeom>
              <a:avLst/>
              <a:gdLst/>
              <a:ahLst/>
              <a:cxnLst/>
              <a:rect l="l" t="t" r="r" b="b"/>
              <a:pathLst>
                <a:path w="4624" h="4625" extrusionOk="0">
                  <a:moveTo>
                    <a:pt x="0" y="1"/>
                  </a:moveTo>
                  <a:lnTo>
                    <a:pt x="0" y="4624"/>
                  </a:lnTo>
                  <a:lnTo>
                    <a:pt x="4624" y="4624"/>
                  </a:lnTo>
                  <a:lnTo>
                    <a:pt x="4624" y="1"/>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09007" y="3136513"/>
              <a:ext cx="8464" cy="554288"/>
            </a:xfrm>
            <a:custGeom>
              <a:avLst/>
              <a:gdLst/>
              <a:ahLst/>
              <a:cxnLst/>
              <a:rect l="l" t="t" r="r" b="b"/>
              <a:pathLst>
                <a:path w="323" h="21152" extrusionOk="0">
                  <a:moveTo>
                    <a:pt x="166" y="1"/>
                  </a:moveTo>
                  <a:lnTo>
                    <a:pt x="0" y="21152"/>
                  </a:lnTo>
                  <a:lnTo>
                    <a:pt x="322" y="21152"/>
                  </a:lnTo>
                  <a:lnTo>
                    <a:pt x="166" y="1"/>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50617" y="2402301"/>
            <a:ext cx="188650" cy="2468354"/>
            <a:chOff x="250617" y="2402301"/>
            <a:chExt cx="188650" cy="2468354"/>
          </a:xfrm>
        </p:grpSpPr>
        <p:sp>
          <p:nvSpPr>
            <p:cNvPr id="29" name="Google Shape;29;p2"/>
            <p:cNvSpPr/>
            <p:nvPr/>
          </p:nvSpPr>
          <p:spPr>
            <a:xfrm>
              <a:off x="250617" y="4681770"/>
              <a:ext cx="188650" cy="188886"/>
            </a:xfrm>
            <a:custGeom>
              <a:avLst/>
              <a:gdLst/>
              <a:ahLst/>
              <a:cxnLst/>
              <a:rect l="l" t="t" r="r" b="b"/>
              <a:pathLst>
                <a:path w="7199" h="7208" fill="none" extrusionOk="0">
                  <a:moveTo>
                    <a:pt x="0" y="1"/>
                  </a:moveTo>
                  <a:lnTo>
                    <a:pt x="7198" y="1"/>
                  </a:lnTo>
                  <a:lnTo>
                    <a:pt x="7198" y="7207"/>
                  </a:lnTo>
                  <a:lnTo>
                    <a:pt x="0" y="7207"/>
                  </a:lnTo>
                  <a:close/>
                </a:path>
              </a:pathLst>
            </a:custGeom>
            <a:noFill/>
            <a:ln w="5750"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8316" y="4166291"/>
              <a:ext cx="133226" cy="133226"/>
            </a:xfrm>
            <a:custGeom>
              <a:avLst/>
              <a:gdLst/>
              <a:ahLst/>
              <a:cxnLst/>
              <a:rect l="l" t="t" r="r" b="b"/>
              <a:pathLst>
                <a:path w="5084" h="5084" fill="none" extrusionOk="0">
                  <a:moveTo>
                    <a:pt x="1" y="0"/>
                  </a:moveTo>
                  <a:lnTo>
                    <a:pt x="5084" y="0"/>
                  </a:lnTo>
                  <a:lnTo>
                    <a:pt x="5084" y="5084"/>
                  </a:lnTo>
                  <a:lnTo>
                    <a:pt x="1" y="5084"/>
                  </a:lnTo>
                  <a:close/>
                </a:path>
              </a:pathLst>
            </a:custGeom>
            <a:noFill/>
            <a:ln w="41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4573" y="3689098"/>
              <a:ext cx="80476" cy="80476"/>
            </a:xfrm>
            <a:custGeom>
              <a:avLst/>
              <a:gdLst/>
              <a:ahLst/>
              <a:cxnLst/>
              <a:rect l="l" t="t" r="r" b="b"/>
              <a:pathLst>
                <a:path w="3071" h="3071" fill="none" extrusionOk="0">
                  <a:moveTo>
                    <a:pt x="1" y="0"/>
                  </a:moveTo>
                  <a:lnTo>
                    <a:pt x="3071" y="0"/>
                  </a:lnTo>
                  <a:lnTo>
                    <a:pt x="3071" y="3071"/>
                  </a:lnTo>
                  <a:lnTo>
                    <a:pt x="1" y="3071"/>
                  </a:lnTo>
                  <a:close/>
                </a:path>
              </a:pathLst>
            </a:custGeom>
            <a:noFill/>
            <a:ln w="25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0710" y="2402301"/>
              <a:ext cx="8464" cy="1011487"/>
            </a:xfrm>
            <a:custGeom>
              <a:avLst/>
              <a:gdLst/>
              <a:ahLst/>
              <a:cxnLst/>
              <a:rect l="l" t="t" r="r" b="b"/>
              <a:pathLst>
                <a:path w="323" h="38599" extrusionOk="0">
                  <a:moveTo>
                    <a:pt x="157" y="1"/>
                  </a:moveTo>
                  <a:lnTo>
                    <a:pt x="0" y="38599"/>
                  </a:lnTo>
                  <a:lnTo>
                    <a:pt x="322" y="38599"/>
                  </a:lnTo>
                  <a:lnTo>
                    <a:pt x="157" y="1"/>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8935726" y="10"/>
            <a:ext cx="8464" cy="2519637"/>
          </a:xfrm>
          <a:custGeom>
            <a:avLst/>
            <a:gdLst/>
            <a:ahLst/>
            <a:cxnLst/>
            <a:rect l="l" t="t" r="r" b="b"/>
            <a:pathLst>
              <a:path w="323" h="96151" extrusionOk="0">
                <a:moveTo>
                  <a:pt x="166" y="0"/>
                </a:moveTo>
                <a:lnTo>
                  <a:pt x="1" y="96150"/>
                </a:lnTo>
                <a:lnTo>
                  <a:pt x="323" y="96150"/>
                </a:lnTo>
                <a:lnTo>
                  <a:pt x="166" y="0"/>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46863" y="21446"/>
            <a:ext cx="8464" cy="1689069"/>
          </a:xfrm>
          <a:custGeom>
            <a:avLst/>
            <a:gdLst/>
            <a:ahLst/>
            <a:cxnLst/>
            <a:rect l="l" t="t" r="r" b="b"/>
            <a:pathLst>
              <a:path w="323" h="64456" extrusionOk="0">
                <a:moveTo>
                  <a:pt x="166" y="0"/>
                </a:moveTo>
                <a:lnTo>
                  <a:pt x="1" y="64456"/>
                </a:lnTo>
                <a:lnTo>
                  <a:pt x="322" y="64456"/>
                </a:lnTo>
                <a:lnTo>
                  <a:pt x="166" y="0"/>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2038689" y="173907"/>
            <a:ext cx="57599" cy="831799"/>
            <a:chOff x="2038689" y="173907"/>
            <a:chExt cx="57599" cy="831799"/>
          </a:xfrm>
        </p:grpSpPr>
        <p:sp>
          <p:nvSpPr>
            <p:cNvPr id="36" name="Google Shape;36;p2"/>
            <p:cNvSpPr/>
            <p:nvPr/>
          </p:nvSpPr>
          <p:spPr>
            <a:xfrm>
              <a:off x="2038689" y="947872"/>
              <a:ext cx="57599" cy="57834"/>
            </a:xfrm>
            <a:custGeom>
              <a:avLst/>
              <a:gdLst/>
              <a:ahLst/>
              <a:cxnLst/>
              <a:rect l="l" t="t" r="r" b="b"/>
              <a:pathLst>
                <a:path w="2198" h="2207" fill="none" extrusionOk="0">
                  <a:moveTo>
                    <a:pt x="1" y="0"/>
                  </a:moveTo>
                  <a:lnTo>
                    <a:pt x="2197" y="0"/>
                  </a:lnTo>
                  <a:lnTo>
                    <a:pt x="2197" y="2206"/>
                  </a:lnTo>
                  <a:lnTo>
                    <a:pt x="1" y="2206"/>
                  </a:lnTo>
                  <a:close/>
                </a:path>
              </a:pathLst>
            </a:custGeom>
            <a:noFill/>
            <a:ln w="2975" cap="flat" cmpd="sng">
              <a:solidFill>
                <a:srgbClr val="00CFCC"/>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63269" y="173907"/>
              <a:ext cx="8438" cy="692074"/>
            </a:xfrm>
            <a:custGeom>
              <a:avLst/>
              <a:gdLst/>
              <a:ahLst/>
              <a:cxnLst/>
              <a:rect l="l" t="t" r="r" b="b"/>
              <a:pathLst>
                <a:path w="322" h="26410" extrusionOk="0">
                  <a:moveTo>
                    <a:pt x="166" y="1"/>
                  </a:moveTo>
                  <a:lnTo>
                    <a:pt x="0" y="26410"/>
                  </a:lnTo>
                  <a:lnTo>
                    <a:pt x="322" y="26410"/>
                  </a:lnTo>
                  <a:lnTo>
                    <a:pt x="166" y="1"/>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1" name="Google Shape;17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2" name="Google Shape;17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56"/>
        <p:cNvGrpSpPr/>
        <p:nvPr/>
      </p:nvGrpSpPr>
      <p:grpSpPr>
        <a:xfrm>
          <a:off x="0" y="0"/>
          <a:ext cx="0" cy="0"/>
          <a:chOff x="0" y="0"/>
          <a:chExt cx="0" cy="0"/>
        </a:xfrm>
      </p:grpSpPr>
      <p:sp>
        <p:nvSpPr>
          <p:cNvPr id="257" name="Google Shape;257;p13"/>
          <p:cNvSpPr txBox="1">
            <a:spLocks noGrp="1"/>
          </p:cNvSpPr>
          <p:nvPr>
            <p:ph type="subTitle" idx="1"/>
          </p:nvPr>
        </p:nvSpPr>
        <p:spPr>
          <a:xfrm>
            <a:off x="6429027" y="3829680"/>
            <a:ext cx="24282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58" name="Google Shape;258;p13"/>
          <p:cNvSpPr/>
          <p:nvPr/>
        </p:nvSpPr>
        <p:spPr>
          <a:xfrm>
            <a:off x="7647375" y="949600"/>
            <a:ext cx="167150" cy="167150"/>
          </a:xfrm>
          <a:custGeom>
            <a:avLst/>
            <a:gdLst/>
            <a:ahLst/>
            <a:cxnLst/>
            <a:rect l="l" t="t" r="r" b="b"/>
            <a:pathLst>
              <a:path w="6686" h="6686" extrusionOk="0">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8985850" y="411675"/>
            <a:ext cx="108650" cy="108650"/>
          </a:xfrm>
          <a:custGeom>
            <a:avLst/>
            <a:gdLst/>
            <a:ahLst/>
            <a:cxnLst/>
            <a:rect l="l" t="t" r="r" b="b"/>
            <a:pathLst>
              <a:path w="4346" h="4346" extrusionOk="0">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8359450" y="555875"/>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9122100" y="734250"/>
            <a:ext cx="164350" cy="164350"/>
          </a:xfrm>
          <a:custGeom>
            <a:avLst/>
            <a:gdLst/>
            <a:ahLst/>
            <a:cxnLst/>
            <a:rect l="l" t="t" r="r" b="b"/>
            <a:pathLst>
              <a:path w="6574" h="6574" extrusionOk="0">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8798600" y="108865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6099342" y="-150600"/>
            <a:ext cx="96045" cy="95462"/>
          </a:xfrm>
          <a:custGeom>
            <a:avLst/>
            <a:gdLst/>
            <a:ahLst/>
            <a:cxnLst/>
            <a:rect l="l" t="t" r="r" b="b"/>
            <a:pathLst>
              <a:path w="3128" h="3109" extrusionOk="0">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6702523" y="444536"/>
            <a:ext cx="95493" cy="95462"/>
          </a:xfrm>
          <a:custGeom>
            <a:avLst/>
            <a:gdLst/>
            <a:ahLst/>
            <a:cxnLst/>
            <a:rect l="l" t="t" r="r" b="b"/>
            <a:pathLst>
              <a:path w="3110" h="3109" extrusionOk="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5904975" y="143222"/>
            <a:ext cx="82259" cy="82259"/>
          </a:xfrm>
          <a:custGeom>
            <a:avLst/>
            <a:gdLst/>
            <a:ahLst/>
            <a:cxnLst/>
            <a:rect l="l" t="t" r="r" b="b"/>
            <a:pathLst>
              <a:path w="2679" h="2679" extrusionOk="0">
                <a:moveTo>
                  <a:pt x="1" y="1"/>
                </a:moveTo>
                <a:lnTo>
                  <a:pt x="1" y="2679"/>
                </a:lnTo>
                <a:lnTo>
                  <a:pt x="2679" y="2679"/>
                </a:lnTo>
                <a:lnTo>
                  <a:pt x="2679"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285750" y="4542650"/>
            <a:ext cx="52475" cy="52450"/>
          </a:xfrm>
          <a:custGeom>
            <a:avLst/>
            <a:gdLst/>
            <a:ahLst/>
            <a:cxnLst/>
            <a:rect l="l" t="t" r="r" b="b"/>
            <a:pathLst>
              <a:path w="2099" h="2098" extrusionOk="0">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439150" y="4803400"/>
            <a:ext cx="155925" cy="156375"/>
          </a:xfrm>
          <a:custGeom>
            <a:avLst/>
            <a:gdLst/>
            <a:ahLst/>
            <a:cxnLst/>
            <a:rect l="l" t="t" r="r" b="b"/>
            <a:pathLst>
              <a:path w="6237" h="6255" extrusionOk="0">
                <a:moveTo>
                  <a:pt x="0" y="0"/>
                </a:moveTo>
                <a:lnTo>
                  <a:pt x="0" y="6255"/>
                </a:lnTo>
                <a:lnTo>
                  <a:pt x="6236" y="6255"/>
                </a:lnTo>
                <a:lnTo>
                  <a:pt x="62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txBox="1">
            <a:spLocks noGrp="1"/>
          </p:cNvSpPr>
          <p:nvPr>
            <p:ph type="ctrTitle"/>
          </p:nvPr>
        </p:nvSpPr>
        <p:spPr>
          <a:xfrm>
            <a:off x="970814" y="3396800"/>
            <a:ext cx="21525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
        <p:nvSpPr>
          <p:cNvPr id="269" name="Google Shape;269;p13"/>
          <p:cNvSpPr txBox="1">
            <a:spLocks noGrp="1"/>
          </p:cNvSpPr>
          <p:nvPr>
            <p:ph type="subTitle" idx="2"/>
          </p:nvPr>
        </p:nvSpPr>
        <p:spPr>
          <a:xfrm>
            <a:off x="970814" y="3829680"/>
            <a:ext cx="24282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70" name="Google Shape;270;p13"/>
          <p:cNvSpPr txBox="1">
            <a:spLocks noGrp="1"/>
          </p:cNvSpPr>
          <p:nvPr>
            <p:ph type="title" idx="3" hasCustomPrompt="1"/>
          </p:nvPr>
        </p:nvSpPr>
        <p:spPr>
          <a:xfrm>
            <a:off x="970814" y="2645887"/>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800">
                <a:solidFill>
                  <a:schemeClr val="accent2"/>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1" name="Google Shape;271;p13"/>
          <p:cNvSpPr txBox="1">
            <a:spLocks noGrp="1"/>
          </p:cNvSpPr>
          <p:nvPr>
            <p:ph type="ctrTitle" idx="4"/>
          </p:nvPr>
        </p:nvSpPr>
        <p:spPr>
          <a:xfrm>
            <a:off x="3690348" y="3396800"/>
            <a:ext cx="1386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
        <p:nvSpPr>
          <p:cNvPr id="272" name="Google Shape;272;p13"/>
          <p:cNvSpPr txBox="1">
            <a:spLocks noGrp="1"/>
          </p:cNvSpPr>
          <p:nvPr>
            <p:ph type="subTitle" idx="5"/>
          </p:nvPr>
        </p:nvSpPr>
        <p:spPr>
          <a:xfrm>
            <a:off x="3690341" y="3829680"/>
            <a:ext cx="24282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73" name="Google Shape;273;p13"/>
          <p:cNvSpPr txBox="1">
            <a:spLocks noGrp="1"/>
          </p:cNvSpPr>
          <p:nvPr>
            <p:ph type="title" idx="6" hasCustomPrompt="1"/>
          </p:nvPr>
        </p:nvSpPr>
        <p:spPr>
          <a:xfrm>
            <a:off x="3690341" y="2645887"/>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800">
                <a:solidFill>
                  <a:schemeClr val="accent3"/>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4" name="Google Shape;274;p13"/>
          <p:cNvSpPr txBox="1">
            <a:spLocks noGrp="1"/>
          </p:cNvSpPr>
          <p:nvPr>
            <p:ph type="ctrTitle" idx="7"/>
          </p:nvPr>
        </p:nvSpPr>
        <p:spPr>
          <a:xfrm>
            <a:off x="618825" y="411675"/>
            <a:ext cx="45762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3000"/>
            </a:lvl1pPr>
            <a:lvl2pPr lvl="1" algn="ctr" rtl="0">
              <a:spcBef>
                <a:spcPts val="0"/>
              </a:spcBef>
              <a:spcAft>
                <a:spcPts val="0"/>
              </a:spcAft>
              <a:buClr>
                <a:srgbClr val="D9D9D9"/>
              </a:buClr>
              <a:buSzPts val="1800"/>
              <a:buNone/>
              <a:defRPr sz="1800">
                <a:solidFill>
                  <a:srgbClr val="D9D9D9"/>
                </a:solidFill>
              </a:defRPr>
            </a:lvl2pPr>
            <a:lvl3pPr lvl="2" algn="ctr" rtl="0">
              <a:spcBef>
                <a:spcPts val="0"/>
              </a:spcBef>
              <a:spcAft>
                <a:spcPts val="0"/>
              </a:spcAft>
              <a:buClr>
                <a:srgbClr val="D9D9D9"/>
              </a:buClr>
              <a:buSzPts val="1800"/>
              <a:buNone/>
              <a:defRPr sz="1800">
                <a:solidFill>
                  <a:srgbClr val="D9D9D9"/>
                </a:solidFill>
              </a:defRPr>
            </a:lvl3pPr>
            <a:lvl4pPr lvl="3" algn="ctr" rtl="0">
              <a:spcBef>
                <a:spcPts val="0"/>
              </a:spcBef>
              <a:spcAft>
                <a:spcPts val="0"/>
              </a:spcAft>
              <a:buClr>
                <a:srgbClr val="D9D9D9"/>
              </a:buClr>
              <a:buSzPts val="1800"/>
              <a:buNone/>
              <a:defRPr sz="1800">
                <a:solidFill>
                  <a:srgbClr val="D9D9D9"/>
                </a:solidFill>
              </a:defRPr>
            </a:lvl4pPr>
            <a:lvl5pPr lvl="4" algn="ctr" rtl="0">
              <a:spcBef>
                <a:spcPts val="0"/>
              </a:spcBef>
              <a:spcAft>
                <a:spcPts val="0"/>
              </a:spcAft>
              <a:buClr>
                <a:srgbClr val="D9D9D9"/>
              </a:buClr>
              <a:buSzPts val="1800"/>
              <a:buNone/>
              <a:defRPr sz="1800">
                <a:solidFill>
                  <a:srgbClr val="D9D9D9"/>
                </a:solidFill>
              </a:defRPr>
            </a:lvl5pPr>
            <a:lvl6pPr lvl="5" algn="ctr" rtl="0">
              <a:spcBef>
                <a:spcPts val="0"/>
              </a:spcBef>
              <a:spcAft>
                <a:spcPts val="0"/>
              </a:spcAft>
              <a:buClr>
                <a:srgbClr val="D9D9D9"/>
              </a:buClr>
              <a:buSzPts val="1800"/>
              <a:buNone/>
              <a:defRPr sz="1800">
                <a:solidFill>
                  <a:srgbClr val="D9D9D9"/>
                </a:solidFill>
              </a:defRPr>
            </a:lvl6pPr>
            <a:lvl7pPr lvl="6" algn="ctr" rtl="0">
              <a:spcBef>
                <a:spcPts val="0"/>
              </a:spcBef>
              <a:spcAft>
                <a:spcPts val="0"/>
              </a:spcAft>
              <a:buClr>
                <a:srgbClr val="D9D9D9"/>
              </a:buClr>
              <a:buSzPts val="1800"/>
              <a:buNone/>
              <a:defRPr sz="1800">
                <a:solidFill>
                  <a:srgbClr val="D9D9D9"/>
                </a:solidFill>
              </a:defRPr>
            </a:lvl7pPr>
            <a:lvl8pPr lvl="7" algn="ctr" rtl="0">
              <a:spcBef>
                <a:spcPts val="0"/>
              </a:spcBef>
              <a:spcAft>
                <a:spcPts val="0"/>
              </a:spcAft>
              <a:buClr>
                <a:srgbClr val="D9D9D9"/>
              </a:buClr>
              <a:buSzPts val="1800"/>
              <a:buNone/>
              <a:defRPr sz="1800">
                <a:solidFill>
                  <a:srgbClr val="D9D9D9"/>
                </a:solidFill>
              </a:defRPr>
            </a:lvl8pPr>
            <a:lvl9pPr lvl="8" algn="ctr" rtl="0">
              <a:spcBef>
                <a:spcPts val="0"/>
              </a:spcBef>
              <a:spcAft>
                <a:spcPts val="0"/>
              </a:spcAft>
              <a:buClr>
                <a:srgbClr val="D9D9D9"/>
              </a:buClr>
              <a:buSzPts val="1800"/>
              <a:buNone/>
              <a:defRPr sz="1800">
                <a:solidFill>
                  <a:srgbClr val="D9D9D9"/>
                </a:solidFill>
              </a:defRPr>
            </a:lvl9pPr>
          </a:lstStyle>
          <a:p>
            <a:endParaRPr/>
          </a:p>
        </p:txBody>
      </p:sp>
      <p:sp>
        <p:nvSpPr>
          <p:cNvPr id="275" name="Google Shape;275;p13"/>
          <p:cNvSpPr txBox="1">
            <a:spLocks noGrp="1"/>
          </p:cNvSpPr>
          <p:nvPr>
            <p:ph type="ctrTitle" idx="8"/>
          </p:nvPr>
        </p:nvSpPr>
        <p:spPr>
          <a:xfrm>
            <a:off x="6428436" y="3377738"/>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
        <p:nvSpPr>
          <p:cNvPr id="276" name="Google Shape;276;p13"/>
          <p:cNvSpPr txBox="1">
            <a:spLocks noGrp="1"/>
          </p:cNvSpPr>
          <p:nvPr>
            <p:ph type="title" idx="9" hasCustomPrompt="1"/>
          </p:nvPr>
        </p:nvSpPr>
        <p:spPr>
          <a:xfrm>
            <a:off x="6428436" y="2645887"/>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8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77" name="Google Shape;277;p13"/>
          <p:cNvSpPr txBox="1">
            <a:spLocks noGrp="1"/>
          </p:cNvSpPr>
          <p:nvPr>
            <p:ph type="ctrTitle" idx="13"/>
          </p:nvPr>
        </p:nvSpPr>
        <p:spPr>
          <a:xfrm>
            <a:off x="6429027" y="3396800"/>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Font typeface="Advent Pro SemiBold"/>
              <a:buNone/>
              <a:defRPr sz="2000">
                <a:solidFill>
                  <a:schemeClr val="lt1"/>
                </a:solidFill>
                <a:latin typeface="Advent Pro SemiBold"/>
                <a:ea typeface="Advent Pro SemiBold"/>
                <a:cs typeface="Advent Pro SemiBold"/>
                <a:sym typeface="Advent Pro SemiBold"/>
              </a:defRPr>
            </a:lvl1pPr>
            <a:lvl2pPr lvl="1"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2pPr>
            <a:lvl3pPr lvl="2"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3pPr>
            <a:lvl4pPr lvl="3"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4pPr>
            <a:lvl5pPr lvl="4"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5pPr>
            <a:lvl6pPr lvl="5"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6pPr>
            <a:lvl7pPr lvl="6"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7pPr>
            <a:lvl8pPr lvl="7"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8pPr>
            <a:lvl9pPr lvl="8" rtl="0">
              <a:spcBef>
                <a:spcPts val="0"/>
              </a:spcBef>
              <a:spcAft>
                <a:spcPts val="0"/>
              </a:spcAft>
              <a:buClr>
                <a:srgbClr val="000000"/>
              </a:buClr>
              <a:buSzPts val="1200"/>
              <a:buFont typeface="Advent Pro SemiBold"/>
              <a:buNone/>
              <a:defRPr sz="1200">
                <a:solidFill>
                  <a:srgbClr val="000000"/>
                </a:solidFill>
                <a:latin typeface="Advent Pro SemiBold"/>
                <a:ea typeface="Advent Pro SemiBold"/>
                <a:cs typeface="Advent Pro SemiBold"/>
                <a:sym typeface="Advent Pro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ist">
  <p:cSld name="CUSTOM_4">
    <p:spTree>
      <p:nvGrpSpPr>
        <p:cNvPr id="1" name="Shape 409"/>
        <p:cNvGrpSpPr/>
        <p:nvPr/>
      </p:nvGrpSpPr>
      <p:grpSpPr>
        <a:xfrm>
          <a:off x="0" y="0"/>
          <a:ext cx="0" cy="0"/>
          <a:chOff x="0" y="0"/>
          <a:chExt cx="0" cy="0"/>
        </a:xfrm>
      </p:grpSpPr>
      <p:sp>
        <p:nvSpPr>
          <p:cNvPr id="410" name="Google Shape;410;p20"/>
          <p:cNvSpPr txBox="1">
            <a:spLocks noGrp="1"/>
          </p:cNvSpPr>
          <p:nvPr>
            <p:ph type="body" idx="1"/>
          </p:nvPr>
        </p:nvSpPr>
        <p:spPr>
          <a:xfrm>
            <a:off x="597375" y="1063525"/>
            <a:ext cx="3908700" cy="37869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Font typeface="Livvic Light"/>
              <a:buChar char="●"/>
              <a:defRPr sz="1200"/>
            </a:lvl1pPr>
            <a:lvl2pPr marL="914400" lvl="1" indent="-292100" rtl="0">
              <a:spcBef>
                <a:spcPts val="1600"/>
              </a:spcBef>
              <a:spcAft>
                <a:spcPts val="0"/>
              </a:spcAft>
              <a:buSzPts val="1000"/>
              <a:buFont typeface="Nunito Light"/>
              <a:buChar char="○"/>
              <a:defRPr/>
            </a:lvl2pPr>
            <a:lvl3pPr marL="1371600" lvl="2" indent="-292100" rtl="0">
              <a:spcBef>
                <a:spcPts val="1600"/>
              </a:spcBef>
              <a:spcAft>
                <a:spcPts val="0"/>
              </a:spcAft>
              <a:buSzPts val="1000"/>
              <a:buFont typeface="Nunito Light"/>
              <a:buChar char="■"/>
              <a:defRPr/>
            </a:lvl3pPr>
            <a:lvl4pPr marL="1828800" lvl="3" indent="-292100" rtl="0">
              <a:spcBef>
                <a:spcPts val="1600"/>
              </a:spcBef>
              <a:spcAft>
                <a:spcPts val="0"/>
              </a:spcAft>
              <a:buSzPts val="1000"/>
              <a:buFont typeface="Nunito Light"/>
              <a:buChar char="●"/>
              <a:defRPr/>
            </a:lvl4pPr>
            <a:lvl5pPr marL="2286000" lvl="4" indent="-292100" rtl="0">
              <a:spcBef>
                <a:spcPts val="1600"/>
              </a:spcBef>
              <a:spcAft>
                <a:spcPts val="0"/>
              </a:spcAft>
              <a:buSzPts val="1000"/>
              <a:buFont typeface="Nunito Light"/>
              <a:buChar char="○"/>
              <a:defRPr/>
            </a:lvl5pPr>
            <a:lvl6pPr marL="2743200" lvl="5" indent="-292100" rtl="0">
              <a:spcBef>
                <a:spcPts val="1600"/>
              </a:spcBef>
              <a:spcAft>
                <a:spcPts val="0"/>
              </a:spcAft>
              <a:buSzPts val="1000"/>
              <a:buFont typeface="Nunito Light"/>
              <a:buChar char="■"/>
              <a:defRPr/>
            </a:lvl6pPr>
            <a:lvl7pPr marL="3200400" lvl="6" indent="-292100" rtl="0">
              <a:spcBef>
                <a:spcPts val="1600"/>
              </a:spcBef>
              <a:spcAft>
                <a:spcPts val="0"/>
              </a:spcAft>
              <a:buSzPts val="1000"/>
              <a:buFont typeface="Nunito Light"/>
              <a:buChar char="●"/>
              <a:defRPr/>
            </a:lvl7pPr>
            <a:lvl8pPr marL="3657600" lvl="7" indent="-292100" rtl="0">
              <a:spcBef>
                <a:spcPts val="1600"/>
              </a:spcBef>
              <a:spcAft>
                <a:spcPts val="0"/>
              </a:spcAft>
              <a:buSzPts val="1000"/>
              <a:buFont typeface="Nunito Light"/>
              <a:buChar char="○"/>
              <a:defRPr/>
            </a:lvl8pPr>
            <a:lvl9pPr marL="4114800" lvl="8" indent="-292100" rtl="0">
              <a:spcBef>
                <a:spcPts val="1600"/>
              </a:spcBef>
              <a:spcAft>
                <a:spcPts val="1600"/>
              </a:spcAft>
              <a:buSzPts val="1000"/>
              <a:buFont typeface="Nunito Light"/>
              <a:buChar char="■"/>
              <a:defRPr/>
            </a:lvl9pPr>
          </a:lstStyle>
          <a:p>
            <a:endParaRPr/>
          </a:p>
        </p:txBody>
      </p:sp>
      <p:sp>
        <p:nvSpPr>
          <p:cNvPr id="411" name="Google Shape;411;p20"/>
          <p:cNvSpPr txBox="1">
            <a:spLocks noGrp="1"/>
          </p:cNvSpPr>
          <p:nvPr>
            <p:ph type="ctrTitle"/>
          </p:nvPr>
        </p:nvSpPr>
        <p:spPr>
          <a:xfrm>
            <a:off x="618825" y="411675"/>
            <a:ext cx="47277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3000"/>
            </a:lvl1pPr>
            <a:lvl2pPr lvl="1" algn="ctr" rtl="0">
              <a:spcBef>
                <a:spcPts val="0"/>
              </a:spcBef>
              <a:spcAft>
                <a:spcPts val="0"/>
              </a:spcAft>
              <a:buClr>
                <a:srgbClr val="D9D9D9"/>
              </a:buClr>
              <a:buSzPts val="1800"/>
              <a:buNone/>
              <a:defRPr sz="1800">
                <a:solidFill>
                  <a:srgbClr val="D9D9D9"/>
                </a:solidFill>
              </a:defRPr>
            </a:lvl2pPr>
            <a:lvl3pPr lvl="2" algn="ctr" rtl="0">
              <a:spcBef>
                <a:spcPts val="0"/>
              </a:spcBef>
              <a:spcAft>
                <a:spcPts val="0"/>
              </a:spcAft>
              <a:buClr>
                <a:srgbClr val="D9D9D9"/>
              </a:buClr>
              <a:buSzPts val="1800"/>
              <a:buNone/>
              <a:defRPr sz="1800">
                <a:solidFill>
                  <a:srgbClr val="D9D9D9"/>
                </a:solidFill>
              </a:defRPr>
            </a:lvl3pPr>
            <a:lvl4pPr lvl="3" algn="ctr" rtl="0">
              <a:spcBef>
                <a:spcPts val="0"/>
              </a:spcBef>
              <a:spcAft>
                <a:spcPts val="0"/>
              </a:spcAft>
              <a:buClr>
                <a:srgbClr val="D9D9D9"/>
              </a:buClr>
              <a:buSzPts val="1800"/>
              <a:buNone/>
              <a:defRPr sz="1800">
                <a:solidFill>
                  <a:srgbClr val="D9D9D9"/>
                </a:solidFill>
              </a:defRPr>
            </a:lvl4pPr>
            <a:lvl5pPr lvl="4" algn="ctr" rtl="0">
              <a:spcBef>
                <a:spcPts val="0"/>
              </a:spcBef>
              <a:spcAft>
                <a:spcPts val="0"/>
              </a:spcAft>
              <a:buClr>
                <a:srgbClr val="D9D9D9"/>
              </a:buClr>
              <a:buSzPts val="1800"/>
              <a:buNone/>
              <a:defRPr sz="1800">
                <a:solidFill>
                  <a:srgbClr val="D9D9D9"/>
                </a:solidFill>
              </a:defRPr>
            </a:lvl5pPr>
            <a:lvl6pPr lvl="5" algn="ctr" rtl="0">
              <a:spcBef>
                <a:spcPts val="0"/>
              </a:spcBef>
              <a:spcAft>
                <a:spcPts val="0"/>
              </a:spcAft>
              <a:buClr>
                <a:srgbClr val="D9D9D9"/>
              </a:buClr>
              <a:buSzPts val="1800"/>
              <a:buNone/>
              <a:defRPr sz="1800">
                <a:solidFill>
                  <a:srgbClr val="D9D9D9"/>
                </a:solidFill>
              </a:defRPr>
            </a:lvl6pPr>
            <a:lvl7pPr lvl="6" algn="ctr" rtl="0">
              <a:spcBef>
                <a:spcPts val="0"/>
              </a:spcBef>
              <a:spcAft>
                <a:spcPts val="0"/>
              </a:spcAft>
              <a:buClr>
                <a:srgbClr val="D9D9D9"/>
              </a:buClr>
              <a:buSzPts val="1800"/>
              <a:buNone/>
              <a:defRPr sz="1800">
                <a:solidFill>
                  <a:srgbClr val="D9D9D9"/>
                </a:solidFill>
              </a:defRPr>
            </a:lvl7pPr>
            <a:lvl8pPr lvl="7" algn="ctr" rtl="0">
              <a:spcBef>
                <a:spcPts val="0"/>
              </a:spcBef>
              <a:spcAft>
                <a:spcPts val="0"/>
              </a:spcAft>
              <a:buClr>
                <a:srgbClr val="D9D9D9"/>
              </a:buClr>
              <a:buSzPts val="1800"/>
              <a:buNone/>
              <a:defRPr sz="1800">
                <a:solidFill>
                  <a:srgbClr val="D9D9D9"/>
                </a:solidFill>
              </a:defRPr>
            </a:lvl8pPr>
            <a:lvl9pPr lvl="8" algn="ctr" rtl="0">
              <a:spcBef>
                <a:spcPts val="0"/>
              </a:spcBef>
              <a:spcAft>
                <a:spcPts val="0"/>
              </a:spcAft>
              <a:buClr>
                <a:srgbClr val="D9D9D9"/>
              </a:buClr>
              <a:buSzPts val="1800"/>
              <a:buNone/>
              <a:defRPr sz="1800">
                <a:solidFill>
                  <a:srgbClr val="D9D9D9"/>
                </a:solidFill>
              </a:defRPr>
            </a:lvl9pPr>
          </a:lstStyle>
          <a:p>
            <a:endParaRPr/>
          </a:p>
        </p:txBody>
      </p:sp>
      <p:sp>
        <p:nvSpPr>
          <p:cNvPr id="412" name="Google Shape;412;p20"/>
          <p:cNvSpPr txBox="1">
            <a:spLocks noGrp="1"/>
          </p:cNvSpPr>
          <p:nvPr>
            <p:ph type="body" idx="2"/>
          </p:nvPr>
        </p:nvSpPr>
        <p:spPr>
          <a:xfrm>
            <a:off x="4690125" y="1063525"/>
            <a:ext cx="3908700" cy="37869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EC5D37"/>
              </a:buClr>
              <a:buSzPts val="1000"/>
              <a:buFont typeface="Livvic Light"/>
              <a:buChar char="●"/>
              <a:defRPr sz="1200"/>
            </a:lvl1pPr>
            <a:lvl2pPr marL="914400" lvl="1" indent="-292100" rtl="0">
              <a:spcBef>
                <a:spcPts val="1600"/>
              </a:spcBef>
              <a:spcAft>
                <a:spcPts val="0"/>
              </a:spcAft>
              <a:buClr>
                <a:srgbClr val="FFC800"/>
              </a:buClr>
              <a:buSzPts val="1000"/>
              <a:buFont typeface="Nunito Light"/>
              <a:buChar char="○"/>
              <a:defRPr/>
            </a:lvl2pPr>
            <a:lvl3pPr marL="1371600" lvl="2" indent="-292100" rtl="0">
              <a:spcBef>
                <a:spcPts val="1600"/>
              </a:spcBef>
              <a:spcAft>
                <a:spcPts val="0"/>
              </a:spcAft>
              <a:buClr>
                <a:srgbClr val="FFC800"/>
              </a:buClr>
              <a:buSzPts val="1000"/>
              <a:buFont typeface="Nunito Light"/>
              <a:buChar char="■"/>
              <a:defRPr/>
            </a:lvl3pPr>
            <a:lvl4pPr marL="1828800" lvl="3" indent="-292100" rtl="0">
              <a:spcBef>
                <a:spcPts val="1600"/>
              </a:spcBef>
              <a:spcAft>
                <a:spcPts val="0"/>
              </a:spcAft>
              <a:buClr>
                <a:srgbClr val="FFC800"/>
              </a:buClr>
              <a:buSzPts val="1000"/>
              <a:buFont typeface="Nunito Light"/>
              <a:buChar char="●"/>
              <a:defRPr/>
            </a:lvl4pPr>
            <a:lvl5pPr marL="2286000" lvl="4" indent="-292100" rtl="0">
              <a:spcBef>
                <a:spcPts val="1600"/>
              </a:spcBef>
              <a:spcAft>
                <a:spcPts val="0"/>
              </a:spcAft>
              <a:buClr>
                <a:srgbClr val="434343"/>
              </a:buClr>
              <a:buSzPts val="1000"/>
              <a:buFont typeface="Nunito Light"/>
              <a:buChar char="○"/>
              <a:defRPr/>
            </a:lvl5pPr>
            <a:lvl6pPr marL="2743200" lvl="5" indent="-292100" rtl="0">
              <a:spcBef>
                <a:spcPts val="1600"/>
              </a:spcBef>
              <a:spcAft>
                <a:spcPts val="0"/>
              </a:spcAft>
              <a:buClr>
                <a:srgbClr val="434343"/>
              </a:buClr>
              <a:buSzPts val="1000"/>
              <a:buFont typeface="Nunito Light"/>
              <a:buChar char="■"/>
              <a:defRPr/>
            </a:lvl6pPr>
            <a:lvl7pPr marL="3200400" lvl="6" indent="-292100" rtl="0">
              <a:spcBef>
                <a:spcPts val="1600"/>
              </a:spcBef>
              <a:spcAft>
                <a:spcPts val="0"/>
              </a:spcAft>
              <a:buClr>
                <a:srgbClr val="434343"/>
              </a:buClr>
              <a:buSzPts val="1000"/>
              <a:buFont typeface="Nunito Light"/>
              <a:buChar char="●"/>
              <a:defRPr/>
            </a:lvl7pPr>
            <a:lvl8pPr marL="3657600" lvl="7" indent="-292100" rtl="0">
              <a:spcBef>
                <a:spcPts val="1600"/>
              </a:spcBef>
              <a:spcAft>
                <a:spcPts val="0"/>
              </a:spcAft>
              <a:buClr>
                <a:srgbClr val="434343"/>
              </a:buClr>
              <a:buSzPts val="1000"/>
              <a:buFont typeface="Nunito Light"/>
              <a:buChar char="○"/>
              <a:defRPr/>
            </a:lvl8pPr>
            <a:lvl9pPr marL="4114800" lvl="8" indent="-292100" rtl="0">
              <a:spcBef>
                <a:spcPts val="1600"/>
              </a:spcBef>
              <a:spcAft>
                <a:spcPts val="1600"/>
              </a:spcAft>
              <a:buClr>
                <a:srgbClr val="434343"/>
              </a:buClr>
              <a:buSzPts val="1000"/>
              <a:buFont typeface="Nunito Light"/>
              <a:buChar char="■"/>
              <a:defRPr/>
            </a:lvl9pPr>
          </a:lstStyle>
          <a:p>
            <a:endParaRPr/>
          </a:p>
        </p:txBody>
      </p:sp>
      <p:sp>
        <p:nvSpPr>
          <p:cNvPr id="413" name="Google Shape;413;p20"/>
          <p:cNvSpPr/>
          <p:nvPr/>
        </p:nvSpPr>
        <p:spPr>
          <a:xfrm>
            <a:off x="8829925" y="1123700"/>
            <a:ext cx="108650" cy="108625"/>
          </a:xfrm>
          <a:custGeom>
            <a:avLst/>
            <a:gdLst/>
            <a:ahLst/>
            <a:cxnLst/>
            <a:rect l="l" t="t" r="r" b="b"/>
            <a:pathLst>
              <a:path w="4346" h="4345" extrusionOk="0">
                <a:moveTo>
                  <a:pt x="4027" y="337"/>
                </a:moveTo>
                <a:lnTo>
                  <a:pt x="4027" y="4008"/>
                </a:lnTo>
                <a:lnTo>
                  <a:pt x="338" y="4008"/>
                </a:lnTo>
                <a:lnTo>
                  <a:pt x="338" y="337"/>
                </a:lnTo>
                <a:close/>
                <a:moveTo>
                  <a:pt x="1" y="0"/>
                </a:moveTo>
                <a:lnTo>
                  <a:pt x="1" y="4345"/>
                </a:lnTo>
                <a:lnTo>
                  <a:pt x="4346" y="4345"/>
                </a:lnTo>
                <a:lnTo>
                  <a:pt x="4346"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9156250" y="1340450"/>
            <a:ext cx="111450" cy="110975"/>
          </a:xfrm>
          <a:custGeom>
            <a:avLst/>
            <a:gdLst/>
            <a:ahLst/>
            <a:cxnLst/>
            <a:rect l="l" t="t" r="r" b="b"/>
            <a:pathLst>
              <a:path w="4458" h="4439" extrusionOk="0">
                <a:moveTo>
                  <a:pt x="4008" y="431"/>
                </a:moveTo>
                <a:lnTo>
                  <a:pt x="4008" y="4008"/>
                </a:lnTo>
                <a:lnTo>
                  <a:pt x="431" y="4008"/>
                </a:lnTo>
                <a:lnTo>
                  <a:pt x="431" y="431"/>
                </a:lnTo>
                <a:close/>
                <a:moveTo>
                  <a:pt x="0" y="1"/>
                </a:moveTo>
                <a:lnTo>
                  <a:pt x="0" y="4439"/>
                </a:lnTo>
                <a:lnTo>
                  <a:pt x="4457" y="4439"/>
                </a:lnTo>
                <a:lnTo>
                  <a:pt x="4457" y="1"/>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5809850" y="214400"/>
            <a:ext cx="108625" cy="108625"/>
          </a:xfrm>
          <a:custGeom>
            <a:avLst/>
            <a:gdLst/>
            <a:ahLst/>
            <a:cxnLst/>
            <a:rect l="l" t="t" r="r" b="b"/>
            <a:pathLst>
              <a:path w="4345" h="4345" extrusionOk="0">
                <a:moveTo>
                  <a:pt x="4008" y="337"/>
                </a:moveTo>
                <a:lnTo>
                  <a:pt x="4008" y="4008"/>
                </a:lnTo>
                <a:lnTo>
                  <a:pt x="337" y="4008"/>
                </a:lnTo>
                <a:lnTo>
                  <a:pt x="337" y="337"/>
                </a:lnTo>
                <a:close/>
                <a:moveTo>
                  <a:pt x="0" y="0"/>
                </a:moveTo>
                <a:lnTo>
                  <a:pt x="0" y="4345"/>
                </a:lnTo>
                <a:lnTo>
                  <a:pt x="4345" y="4345"/>
                </a:lnTo>
                <a:lnTo>
                  <a:pt x="4345" y="0"/>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7079800" y="420088"/>
            <a:ext cx="164825" cy="164375"/>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7952700" y="278513"/>
            <a:ext cx="44975" cy="44500"/>
          </a:xfrm>
          <a:custGeom>
            <a:avLst/>
            <a:gdLst/>
            <a:ahLst/>
            <a:cxnLst/>
            <a:rect l="l" t="t" r="r" b="b"/>
            <a:pathLst>
              <a:path w="1799" h="1780" extrusionOk="0">
                <a:moveTo>
                  <a:pt x="1" y="1"/>
                </a:moveTo>
                <a:lnTo>
                  <a:pt x="1" y="1780"/>
                </a:lnTo>
                <a:lnTo>
                  <a:pt x="1798" y="1780"/>
                </a:lnTo>
                <a:lnTo>
                  <a:pt x="1798"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7372450" y="-69325"/>
            <a:ext cx="155925" cy="155925"/>
          </a:xfrm>
          <a:custGeom>
            <a:avLst/>
            <a:gdLst/>
            <a:ahLst/>
            <a:cxnLst/>
            <a:rect l="l" t="t" r="r" b="b"/>
            <a:pathLst>
              <a:path w="6237" h="6237" extrusionOk="0">
                <a:moveTo>
                  <a:pt x="0" y="0"/>
                </a:moveTo>
                <a:lnTo>
                  <a:pt x="0" y="6236"/>
                </a:lnTo>
                <a:lnTo>
                  <a:pt x="6236" y="6236"/>
                </a:lnTo>
                <a:lnTo>
                  <a:pt x="6236" y="0"/>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8464275" y="355050"/>
            <a:ext cx="155925" cy="156400"/>
          </a:xfrm>
          <a:custGeom>
            <a:avLst/>
            <a:gdLst/>
            <a:ahLst/>
            <a:cxnLst/>
            <a:rect l="l" t="t" r="r" b="b"/>
            <a:pathLst>
              <a:path w="6237" h="6256" extrusionOk="0">
                <a:moveTo>
                  <a:pt x="1" y="1"/>
                </a:moveTo>
                <a:lnTo>
                  <a:pt x="1" y="6256"/>
                </a:lnTo>
                <a:lnTo>
                  <a:pt x="6237" y="6256"/>
                </a:lnTo>
                <a:lnTo>
                  <a:pt x="6237"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7264275" y="607363"/>
            <a:ext cx="122675" cy="122675"/>
          </a:xfrm>
          <a:custGeom>
            <a:avLst/>
            <a:gdLst/>
            <a:ahLst/>
            <a:cxnLst/>
            <a:rect l="l" t="t" r="r" b="b"/>
            <a:pathLst>
              <a:path w="4907" h="4907" extrusionOk="0">
                <a:moveTo>
                  <a:pt x="0" y="1"/>
                </a:moveTo>
                <a:lnTo>
                  <a:pt x="0" y="4907"/>
                </a:lnTo>
                <a:lnTo>
                  <a:pt x="4907" y="4907"/>
                </a:lnTo>
                <a:lnTo>
                  <a:pt x="4907"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6298850" y="907625"/>
            <a:ext cx="155925" cy="155900"/>
          </a:xfrm>
          <a:custGeom>
            <a:avLst/>
            <a:gdLst/>
            <a:ahLst/>
            <a:cxnLst/>
            <a:rect l="l" t="t" r="r" b="b"/>
            <a:pathLst>
              <a:path w="6237" h="6236" extrusionOk="0">
                <a:moveTo>
                  <a:pt x="1" y="0"/>
                </a:moveTo>
                <a:lnTo>
                  <a:pt x="1" y="6236"/>
                </a:lnTo>
                <a:lnTo>
                  <a:pt x="6237" y="6236"/>
                </a:lnTo>
                <a:lnTo>
                  <a:pt x="6237" y="0"/>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83000" y="4540463"/>
            <a:ext cx="164825" cy="164375"/>
          </a:xfrm>
          <a:custGeom>
            <a:avLst/>
            <a:gdLst/>
            <a:ahLst/>
            <a:cxnLst/>
            <a:rect l="l" t="t" r="r" b="b"/>
            <a:pathLst>
              <a:path w="6593" h="6575" extrusionOk="0">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101475" y="4727738"/>
            <a:ext cx="122675" cy="122675"/>
          </a:xfrm>
          <a:custGeom>
            <a:avLst/>
            <a:gdLst/>
            <a:ahLst/>
            <a:cxnLst/>
            <a:rect l="l" t="t" r="r" b="b"/>
            <a:pathLst>
              <a:path w="4907" h="4907" extrusionOk="0">
                <a:moveTo>
                  <a:pt x="0" y="1"/>
                </a:moveTo>
                <a:lnTo>
                  <a:pt x="0" y="4907"/>
                </a:lnTo>
                <a:lnTo>
                  <a:pt x="4907" y="4907"/>
                </a:lnTo>
                <a:lnTo>
                  <a:pt x="4907"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4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1pPr>
            <a:lvl2pPr lvl="1">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2pPr>
            <a:lvl3pPr lvl="2">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3pPr>
            <a:lvl4pPr lvl="3">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4pPr>
            <a:lvl5pPr lvl="4">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5pPr>
            <a:lvl6pPr lvl="5">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6pPr>
            <a:lvl7pPr lvl="6">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7pPr>
            <a:lvl8pPr lvl="7">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8pPr>
            <a:lvl9pPr lvl="8">
              <a:spcBef>
                <a:spcPts val="0"/>
              </a:spcBef>
              <a:spcAft>
                <a:spcPts val="0"/>
              </a:spcAft>
              <a:buClr>
                <a:schemeClr val="lt1"/>
              </a:buClr>
              <a:buSzPts val="2800"/>
              <a:buFont typeface="Share Tech"/>
              <a:buNone/>
              <a:defRPr sz="2800">
                <a:solidFill>
                  <a:schemeClr val="lt1"/>
                </a:solidFill>
                <a:latin typeface="Share Tech"/>
                <a:ea typeface="Share Tech"/>
                <a:cs typeface="Share Tech"/>
                <a:sym typeface="Share Tec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aven Pro"/>
              <a:buChar char="●"/>
              <a:defRPr sz="1800">
                <a:solidFill>
                  <a:schemeClr val="lt1"/>
                </a:solidFill>
                <a:latin typeface="Maven Pro"/>
                <a:ea typeface="Maven Pro"/>
                <a:cs typeface="Maven Pro"/>
                <a:sym typeface="Maven Pro"/>
              </a:defRPr>
            </a:lvl1pPr>
            <a:lvl2pPr marL="914400" lvl="1"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2pPr>
            <a:lvl3pPr marL="1371600" lvl="2"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3pPr>
            <a:lvl4pPr marL="1828800" lvl="3"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4pPr>
            <a:lvl5pPr marL="2286000" lvl="4"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5pPr>
            <a:lvl6pPr marL="2743200" lvl="5"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6pPr>
            <a:lvl7pPr marL="3200400" lvl="6"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7pPr>
            <a:lvl8pPr marL="3657600" lvl="7" indent="-3175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8pPr>
            <a:lvl9pPr marL="4114800" lvl="8" indent="-317500">
              <a:lnSpc>
                <a:spcPct val="115000"/>
              </a:lnSpc>
              <a:spcBef>
                <a:spcPts val="1600"/>
              </a:spcBef>
              <a:spcAft>
                <a:spcPts val="1600"/>
              </a:spcAft>
              <a:buClr>
                <a:schemeClr val="lt1"/>
              </a:buClr>
              <a:buSzPts val="1400"/>
              <a:buFont typeface="Maven Pro"/>
              <a:buChar char="■"/>
              <a:defRPr>
                <a:solidFill>
                  <a:schemeClr val="lt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9"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hbvLBzXyfA&amp;t=2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www.imperial.ac.uk/mrc-global-infectious-disease-analysis/covid-19/covid-19-report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www.imperial.ac.uk/media/imperial-college/medicine/mrc-gida/2020-05-08-COVID19-Report-21.pdf" TargetMode="External"/><Relationship Id="rId4" Type="http://schemas.openxmlformats.org/officeDocument/2006/relationships/hyperlink" Target="https://ingsa.org/covidtag/academic-papers/imperial-colleg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cielosp.org/pdf/ress/2021.v30n1/e2020680/p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ailysceptic.org/code-review-of-fergusons-mode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akitaonrails.com/2020/05/07/o-modelo-do-imperial-college-sobre-a-covid-19-pode-estar-errado" TargetMode="External"/><Relationship Id="rId4" Type="http://schemas.openxmlformats.org/officeDocument/2006/relationships/hyperlink" Target="https://github.com/mrc-ide/covid-si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ipaw.info/"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5"/>
          <p:cNvSpPr txBox="1">
            <a:spLocks noGrp="1"/>
          </p:cNvSpPr>
          <p:nvPr>
            <p:ph type="subTitle" idx="1"/>
          </p:nvPr>
        </p:nvSpPr>
        <p:spPr>
          <a:xfrm>
            <a:off x="2520042" y="1636772"/>
            <a:ext cx="4103897" cy="19010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Artigo: Tracking and Analyzing the</a:t>
            </a:r>
          </a:p>
          <a:p>
            <a:pPr marL="0" lvl="0" indent="0" algn="ctr" rtl="0">
              <a:spcBef>
                <a:spcPts val="0"/>
              </a:spcBef>
              <a:spcAft>
                <a:spcPts val="0"/>
              </a:spcAft>
              <a:buNone/>
            </a:pPr>
            <a:r>
              <a:rPr lang="en" dirty="0"/>
              <a:t>Evolution of Provenance from Scripts</a:t>
            </a:r>
          </a:p>
          <a:p>
            <a:pPr marL="0" lvl="0" indent="0" algn="ctr" rtl="0">
              <a:spcBef>
                <a:spcPts val="0"/>
              </a:spcBef>
              <a:spcAft>
                <a:spcPts val="0"/>
              </a:spcAft>
              <a:buNone/>
            </a:pPr>
            <a:endParaRPr lang="en" dirty="0"/>
          </a:p>
          <a:p>
            <a:pPr marL="0" lvl="0" indent="0" algn="ctr" rtl="0">
              <a:spcBef>
                <a:spcPts val="0"/>
              </a:spcBef>
              <a:spcAft>
                <a:spcPts val="0"/>
              </a:spcAft>
              <a:buNone/>
            </a:pPr>
            <a:r>
              <a:rPr lang="en" dirty="0"/>
              <a:t>Aluno: Fernando Tamberlini Alves</a:t>
            </a:r>
          </a:p>
          <a:p>
            <a:pPr marL="0" lvl="0" indent="0" algn="ctr" rtl="0">
              <a:spcBef>
                <a:spcPts val="0"/>
              </a:spcBef>
              <a:spcAft>
                <a:spcPts val="0"/>
              </a:spcAft>
              <a:buNone/>
            </a:pPr>
            <a:endParaRPr lang="en" dirty="0"/>
          </a:p>
          <a:p>
            <a:pPr marL="0" lvl="0" indent="0" algn="ctr" rtl="0">
              <a:spcBef>
                <a:spcPts val="0"/>
              </a:spcBef>
              <a:spcAft>
                <a:spcPts val="0"/>
              </a:spcAft>
              <a:buNone/>
            </a:pPr>
            <a:r>
              <a:rPr lang="en" dirty="0"/>
              <a:t>Data: 26/04/2022</a:t>
            </a:r>
          </a:p>
          <a:p>
            <a:pPr marL="0" lvl="0" indent="0" algn="ctr" rtl="0">
              <a:spcBef>
                <a:spcPts val="0"/>
              </a:spcBef>
              <a:spcAft>
                <a:spcPts val="0"/>
              </a:spcAft>
              <a:buNone/>
            </a:pPr>
            <a:endParaRPr lang="en" dirty="0"/>
          </a:p>
          <a:p>
            <a:pPr marL="0" lvl="0" indent="0" algn="ctr" rtl="0">
              <a:spcBef>
                <a:spcPts val="0"/>
              </a:spcBef>
              <a:spcAft>
                <a:spcPts val="0"/>
              </a:spcAft>
              <a:buNone/>
            </a:pPr>
            <a:endParaRPr lang="en" dirty="0"/>
          </a:p>
          <a:p>
            <a:pPr marL="0" lvl="0" indent="0" algn="ctr" rtl="0">
              <a:spcBef>
                <a:spcPts val="0"/>
              </a:spcBef>
              <a:spcAft>
                <a:spcPts val="0"/>
              </a:spcAft>
              <a:buNone/>
            </a:pPr>
            <a:endParaRPr lang="en" dirty="0"/>
          </a:p>
          <a:p>
            <a:pPr marL="0" lvl="0" indent="0" algn="ctr" rtl="0">
              <a:spcBef>
                <a:spcPts val="0"/>
              </a:spcBef>
              <a:spcAft>
                <a:spcPts val="0"/>
              </a:spcAft>
              <a:buNone/>
            </a:pPr>
            <a:endParaRPr dirty="0"/>
          </a:p>
        </p:txBody>
      </p:sp>
      <p:sp>
        <p:nvSpPr>
          <p:cNvPr id="435" name="Google Shape;435;p25"/>
          <p:cNvSpPr txBox="1">
            <a:spLocks noGrp="1"/>
          </p:cNvSpPr>
          <p:nvPr>
            <p:ph type="ctrTitle"/>
          </p:nvPr>
        </p:nvSpPr>
        <p:spPr>
          <a:xfrm>
            <a:off x="1425901" y="409854"/>
            <a:ext cx="6020700" cy="112213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2"/>
                </a:solidFill>
              </a:rPr>
              <a:t>E-SCIENCE</a:t>
            </a:r>
            <a:endParaRPr dirty="0"/>
          </a:p>
        </p:txBody>
      </p:sp>
      <p:sp>
        <p:nvSpPr>
          <p:cNvPr id="436" name="Google Shape;436;p25"/>
          <p:cNvSpPr/>
          <p:nvPr/>
        </p:nvSpPr>
        <p:spPr>
          <a:xfrm>
            <a:off x="1917281" y="4715495"/>
            <a:ext cx="121434" cy="121434"/>
          </a:xfrm>
          <a:custGeom>
            <a:avLst/>
            <a:gdLst/>
            <a:ahLst/>
            <a:cxnLst/>
            <a:rect l="l" t="t" r="r" b="b"/>
            <a:pathLst>
              <a:path w="4634" h="4634" extrusionOk="0">
                <a:moveTo>
                  <a:pt x="1" y="0"/>
                </a:moveTo>
                <a:lnTo>
                  <a:pt x="1" y="4633"/>
                </a:lnTo>
                <a:lnTo>
                  <a:pt x="4634" y="4633"/>
                </a:lnTo>
                <a:lnTo>
                  <a:pt x="4634" y="0"/>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25"/>
          <p:cNvSpPr/>
          <p:nvPr/>
        </p:nvSpPr>
        <p:spPr>
          <a:xfrm>
            <a:off x="7047944" y="3537816"/>
            <a:ext cx="57834" cy="57834"/>
          </a:xfrm>
          <a:custGeom>
            <a:avLst/>
            <a:gdLst/>
            <a:ahLst/>
            <a:cxnLst/>
            <a:rect l="l" t="t" r="r" b="b"/>
            <a:pathLst>
              <a:path w="2207" h="2207" fill="none" extrusionOk="0">
                <a:moveTo>
                  <a:pt x="0" y="1"/>
                </a:moveTo>
                <a:lnTo>
                  <a:pt x="2206" y="1"/>
                </a:lnTo>
                <a:lnTo>
                  <a:pt x="2206" y="2207"/>
                </a:lnTo>
                <a:lnTo>
                  <a:pt x="0" y="2207"/>
                </a:lnTo>
                <a:close/>
              </a:path>
            </a:pathLst>
          </a:custGeom>
          <a:noFill/>
          <a:ln w="1375" cap="flat" cmpd="sng">
            <a:solidFill>
              <a:srgbClr val="E898AC"/>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25"/>
          <p:cNvSpPr/>
          <p:nvPr/>
        </p:nvSpPr>
        <p:spPr>
          <a:xfrm>
            <a:off x="2307882" y="3002386"/>
            <a:ext cx="104086" cy="104322"/>
          </a:xfrm>
          <a:custGeom>
            <a:avLst/>
            <a:gdLst/>
            <a:ahLst/>
            <a:cxnLst/>
            <a:rect l="l" t="t" r="r" b="b"/>
            <a:pathLst>
              <a:path w="3972" h="3981" fill="none" extrusionOk="0">
                <a:moveTo>
                  <a:pt x="1" y="1"/>
                </a:moveTo>
                <a:lnTo>
                  <a:pt x="3972" y="1"/>
                </a:lnTo>
                <a:lnTo>
                  <a:pt x="3972" y="3981"/>
                </a:lnTo>
                <a:lnTo>
                  <a:pt x="1" y="3981"/>
                </a:lnTo>
                <a:close/>
              </a:path>
            </a:pathLst>
          </a:custGeom>
          <a:noFill/>
          <a:ln w="2975" cap="flat" cmpd="sng">
            <a:solidFill>
              <a:srgbClr val="00CFCC"/>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25"/>
          <p:cNvSpPr/>
          <p:nvPr/>
        </p:nvSpPr>
        <p:spPr>
          <a:xfrm>
            <a:off x="6293004" y="835609"/>
            <a:ext cx="80476" cy="80476"/>
          </a:xfrm>
          <a:custGeom>
            <a:avLst/>
            <a:gdLst/>
            <a:ahLst/>
            <a:cxnLst/>
            <a:rect l="l" t="t" r="r" b="b"/>
            <a:pathLst>
              <a:path w="3071" h="3071" extrusionOk="0">
                <a:moveTo>
                  <a:pt x="1" y="1"/>
                </a:moveTo>
                <a:lnTo>
                  <a:pt x="1" y="3071"/>
                </a:lnTo>
                <a:lnTo>
                  <a:pt x="3071" y="3071"/>
                </a:lnTo>
                <a:lnTo>
                  <a:pt x="3071" y="1"/>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25"/>
          <p:cNvSpPr/>
          <p:nvPr/>
        </p:nvSpPr>
        <p:spPr>
          <a:xfrm>
            <a:off x="5969504" y="3118803"/>
            <a:ext cx="119993" cy="119966"/>
          </a:xfrm>
          <a:custGeom>
            <a:avLst/>
            <a:gdLst/>
            <a:ahLst/>
            <a:cxnLst/>
            <a:rect l="l" t="t" r="r" b="b"/>
            <a:pathLst>
              <a:path w="4579" h="4578" extrusionOk="0">
                <a:moveTo>
                  <a:pt x="1" y="0"/>
                </a:moveTo>
                <a:lnTo>
                  <a:pt x="1" y="4578"/>
                </a:lnTo>
                <a:lnTo>
                  <a:pt x="4578" y="4578"/>
                </a:lnTo>
                <a:lnTo>
                  <a:pt x="4578" y="0"/>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25"/>
          <p:cNvSpPr/>
          <p:nvPr/>
        </p:nvSpPr>
        <p:spPr>
          <a:xfrm>
            <a:off x="2924242" y="4302208"/>
            <a:ext cx="119993" cy="119993"/>
          </a:xfrm>
          <a:custGeom>
            <a:avLst/>
            <a:gdLst/>
            <a:ahLst/>
            <a:cxnLst/>
            <a:rect l="l" t="t" r="r" b="b"/>
            <a:pathLst>
              <a:path w="4579" h="4579" extrusionOk="0">
                <a:moveTo>
                  <a:pt x="0" y="1"/>
                </a:moveTo>
                <a:lnTo>
                  <a:pt x="0" y="4578"/>
                </a:lnTo>
                <a:lnTo>
                  <a:pt x="4578" y="4578"/>
                </a:lnTo>
                <a:lnTo>
                  <a:pt x="4578" y="1"/>
                </a:lnTo>
                <a:close/>
              </a:path>
            </a:pathLst>
          </a:custGeom>
          <a:solidFill>
            <a:srgbClr val="FF9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2" name="Google Shape;442;p25"/>
          <p:cNvGrpSpPr/>
          <p:nvPr/>
        </p:nvGrpSpPr>
        <p:grpSpPr>
          <a:xfrm>
            <a:off x="6232314" y="3696331"/>
            <a:ext cx="121434" cy="1073147"/>
            <a:chOff x="6232314" y="3696331"/>
            <a:chExt cx="121434" cy="1073147"/>
          </a:xfrm>
        </p:grpSpPr>
        <p:sp>
          <p:nvSpPr>
            <p:cNvPr id="443" name="Google Shape;443;p25"/>
            <p:cNvSpPr/>
            <p:nvPr/>
          </p:nvSpPr>
          <p:spPr>
            <a:xfrm>
              <a:off x="6232314" y="4648280"/>
              <a:ext cx="121434" cy="121198"/>
            </a:xfrm>
            <a:custGeom>
              <a:avLst/>
              <a:gdLst/>
              <a:ahLst/>
              <a:cxnLst/>
              <a:rect l="l" t="t" r="r" b="b"/>
              <a:pathLst>
                <a:path w="4634" h="4625" extrusionOk="0">
                  <a:moveTo>
                    <a:pt x="0" y="1"/>
                  </a:moveTo>
                  <a:lnTo>
                    <a:pt x="0" y="4624"/>
                  </a:lnTo>
                  <a:lnTo>
                    <a:pt x="4633" y="4624"/>
                  </a:lnTo>
                  <a:lnTo>
                    <a:pt x="4633" y="1"/>
                  </a:lnTo>
                  <a:close/>
                </a:path>
              </a:pathLst>
            </a:custGeom>
            <a:solidFill>
              <a:srgbClr val="E898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25"/>
            <p:cNvSpPr/>
            <p:nvPr/>
          </p:nvSpPr>
          <p:spPr>
            <a:xfrm>
              <a:off x="6288681" y="3696331"/>
              <a:ext cx="8700" cy="872731"/>
            </a:xfrm>
            <a:custGeom>
              <a:avLst/>
              <a:gdLst/>
              <a:ahLst/>
              <a:cxnLst/>
              <a:rect l="l" t="t" r="r" b="b"/>
              <a:pathLst>
                <a:path w="332" h="33304" extrusionOk="0">
                  <a:moveTo>
                    <a:pt x="166" y="0"/>
                  </a:moveTo>
                  <a:lnTo>
                    <a:pt x="0" y="33304"/>
                  </a:lnTo>
                  <a:lnTo>
                    <a:pt x="331" y="33304"/>
                  </a:lnTo>
                  <a:lnTo>
                    <a:pt x="166" y="0"/>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5" name="Google Shape;445;p25"/>
          <p:cNvGrpSpPr/>
          <p:nvPr/>
        </p:nvGrpSpPr>
        <p:grpSpPr>
          <a:xfrm>
            <a:off x="6780548" y="337714"/>
            <a:ext cx="133252" cy="1952377"/>
            <a:chOff x="6780548" y="337714"/>
            <a:chExt cx="133252" cy="1952377"/>
          </a:xfrm>
        </p:grpSpPr>
        <p:sp>
          <p:nvSpPr>
            <p:cNvPr id="446" name="Google Shape;446;p25"/>
            <p:cNvSpPr/>
            <p:nvPr/>
          </p:nvSpPr>
          <p:spPr>
            <a:xfrm>
              <a:off x="6780548" y="2156839"/>
              <a:ext cx="133252" cy="133252"/>
            </a:xfrm>
            <a:custGeom>
              <a:avLst/>
              <a:gdLst/>
              <a:ahLst/>
              <a:cxnLst/>
              <a:rect l="l" t="t" r="r" b="b"/>
              <a:pathLst>
                <a:path w="5085" h="5085" fill="none" extrusionOk="0">
                  <a:moveTo>
                    <a:pt x="1" y="1"/>
                  </a:moveTo>
                  <a:lnTo>
                    <a:pt x="5084" y="1"/>
                  </a:lnTo>
                  <a:lnTo>
                    <a:pt x="5084" y="5084"/>
                  </a:lnTo>
                  <a:lnTo>
                    <a:pt x="1" y="5084"/>
                  </a:lnTo>
                  <a:close/>
                </a:path>
              </a:pathLst>
            </a:custGeom>
            <a:noFill/>
            <a:ln w="4125" cap="flat" cmpd="sng">
              <a:solidFill>
                <a:srgbClr val="FF9973"/>
              </a:solidFill>
              <a:prstDash val="solid"/>
              <a:miter lim="91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25"/>
            <p:cNvSpPr/>
            <p:nvPr/>
          </p:nvSpPr>
          <p:spPr>
            <a:xfrm>
              <a:off x="6842943" y="337714"/>
              <a:ext cx="8464" cy="1695359"/>
            </a:xfrm>
            <a:custGeom>
              <a:avLst/>
              <a:gdLst/>
              <a:ahLst/>
              <a:cxnLst/>
              <a:rect l="l" t="t" r="r" b="b"/>
              <a:pathLst>
                <a:path w="323" h="64696" extrusionOk="0">
                  <a:moveTo>
                    <a:pt x="157" y="0"/>
                  </a:moveTo>
                  <a:lnTo>
                    <a:pt x="1" y="64695"/>
                  </a:lnTo>
                  <a:lnTo>
                    <a:pt x="322" y="64695"/>
                  </a:lnTo>
                  <a:lnTo>
                    <a:pt x="157" y="0"/>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8" name="Google Shape;448;p25"/>
          <p:cNvGrpSpPr/>
          <p:nvPr/>
        </p:nvGrpSpPr>
        <p:grpSpPr>
          <a:xfrm>
            <a:off x="1608717" y="1280046"/>
            <a:ext cx="199237" cy="2828935"/>
            <a:chOff x="1608717" y="1280046"/>
            <a:chExt cx="199237" cy="2828935"/>
          </a:xfrm>
        </p:grpSpPr>
        <p:sp>
          <p:nvSpPr>
            <p:cNvPr id="449" name="Google Shape;449;p25"/>
            <p:cNvSpPr/>
            <p:nvPr/>
          </p:nvSpPr>
          <p:spPr>
            <a:xfrm>
              <a:off x="1608717" y="3909744"/>
              <a:ext cx="199237" cy="199237"/>
            </a:xfrm>
            <a:custGeom>
              <a:avLst/>
              <a:gdLst/>
              <a:ahLst/>
              <a:cxnLst/>
              <a:rect l="l" t="t" r="r" b="b"/>
              <a:pathLst>
                <a:path w="7603" h="7603" extrusionOk="0">
                  <a:moveTo>
                    <a:pt x="0" y="1"/>
                  </a:moveTo>
                  <a:lnTo>
                    <a:pt x="0" y="7602"/>
                  </a:lnTo>
                  <a:lnTo>
                    <a:pt x="7602" y="7602"/>
                  </a:lnTo>
                  <a:lnTo>
                    <a:pt x="7602"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25"/>
            <p:cNvSpPr/>
            <p:nvPr/>
          </p:nvSpPr>
          <p:spPr>
            <a:xfrm>
              <a:off x="1656175" y="3269477"/>
              <a:ext cx="104086" cy="104086"/>
            </a:xfrm>
            <a:custGeom>
              <a:avLst/>
              <a:gdLst/>
              <a:ahLst/>
              <a:cxnLst/>
              <a:rect l="l" t="t" r="r" b="b"/>
              <a:pathLst>
                <a:path w="3972" h="3972" extrusionOk="0">
                  <a:moveTo>
                    <a:pt x="0" y="1"/>
                  </a:moveTo>
                  <a:lnTo>
                    <a:pt x="0" y="3972"/>
                  </a:lnTo>
                  <a:lnTo>
                    <a:pt x="3971" y="3972"/>
                  </a:lnTo>
                  <a:lnTo>
                    <a:pt x="3971" y="1"/>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25"/>
            <p:cNvSpPr/>
            <p:nvPr/>
          </p:nvSpPr>
          <p:spPr>
            <a:xfrm>
              <a:off x="1704104" y="1280046"/>
              <a:ext cx="8464" cy="1794099"/>
            </a:xfrm>
            <a:custGeom>
              <a:avLst/>
              <a:gdLst/>
              <a:ahLst/>
              <a:cxnLst/>
              <a:rect l="l" t="t" r="r" b="b"/>
              <a:pathLst>
                <a:path w="323" h="68464" extrusionOk="0">
                  <a:moveTo>
                    <a:pt x="157" y="0"/>
                  </a:moveTo>
                  <a:lnTo>
                    <a:pt x="0" y="68464"/>
                  </a:lnTo>
                  <a:lnTo>
                    <a:pt x="322" y="68464"/>
                  </a:lnTo>
                  <a:lnTo>
                    <a:pt x="157" y="0"/>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2" name="Google Shape;452;p25"/>
          <p:cNvSpPr/>
          <p:nvPr/>
        </p:nvSpPr>
        <p:spPr>
          <a:xfrm>
            <a:off x="2355692" y="3696328"/>
            <a:ext cx="8464" cy="2519663"/>
          </a:xfrm>
          <a:custGeom>
            <a:avLst/>
            <a:gdLst/>
            <a:ahLst/>
            <a:cxnLst/>
            <a:rect l="l" t="t" r="r" b="b"/>
            <a:pathLst>
              <a:path w="323" h="96152" extrusionOk="0">
                <a:moveTo>
                  <a:pt x="166" y="1"/>
                </a:moveTo>
                <a:lnTo>
                  <a:pt x="1" y="96151"/>
                </a:lnTo>
                <a:lnTo>
                  <a:pt x="322" y="96151"/>
                </a:lnTo>
                <a:lnTo>
                  <a:pt x="166" y="1"/>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25"/>
          <p:cNvSpPr/>
          <p:nvPr/>
        </p:nvSpPr>
        <p:spPr>
          <a:xfrm>
            <a:off x="7446601" y="3454956"/>
            <a:ext cx="8464" cy="1689096"/>
          </a:xfrm>
          <a:custGeom>
            <a:avLst/>
            <a:gdLst/>
            <a:ahLst/>
            <a:cxnLst/>
            <a:rect l="l" t="t" r="r" b="b"/>
            <a:pathLst>
              <a:path w="323" h="64457" extrusionOk="0">
                <a:moveTo>
                  <a:pt x="157" y="1"/>
                </a:moveTo>
                <a:lnTo>
                  <a:pt x="0" y="64456"/>
                </a:lnTo>
                <a:lnTo>
                  <a:pt x="322" y="64456"/>
                </a:lnTo>
                <a:lnTo>
                  <a:pt x="157" y="1"/>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4" name="Google Shape;454;p25"/>
          <p:cNvGrpSpPr/>
          <p:nvPr/>
        </p:nvGrpSpPr>
        <p:grpSpPr>
          <a:xfrm>
            <a:off x="8008096" y="2108910"/>
            <a:ext cx="199001" cy="2139769"/>
            <a:chOff x="8008096" y="2108910"/>
            <a:chExt cx="199001" cy="2139769"/>
          </a:xfrm>
        </p:grpSpPr>
        <p:sp>
          <p:nvSpPr>
            <p:cNvPr id="455" name="Google Shape;455;p25"/>
            <p:cNvSpPr/>
            <p:nvPr/>
          </p:nvSpPr>
          <p:spPr>
            <a:xfrm>
              <a:off x="8008096" y="4049705"/>
              <a:ext cx="199001" cy="198975"/>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25"/>
            <p:cNvSpPr/>
            <p:nvPr/>
          </p:nvSpPr>
          <p:spPr>
            <a:xfrm>
              <a:off x="8103246" y="2108910"/>
              <a:ext cx="8464" cy="1793863"/>
            </a:xfrm>
            <a:custGeom>
              <a:avLst/>
              <a:gdLst/>
              <a:ahLst/>
              <a:cxnLst/>
              <a:rect l="l" t="t" r="r" b="b"/>
              <a:pathLst>
                <a:path w="323" h="68455" extrusionOk="0">
                  <a:moveTo>
                    <a:pt x="166" y="1"/>
                  </a:moveTo>
                  <a:lnTo>
                    <a:pt x="0" y="68455"/>
                  </a:lnTo>
                  <a:lnTo>
                    <a:pt x="322" y="68455"/>
                  </a:lnTo>
                  <a:lnTo>
                    <a:pt x="166" y="1"/>
                  </a:lnTo>
                  <a:close/>
                </a:path>
              </a:pathLst>
            </a:custGeom>
            <a:solidFill>
              <a:srgbClr val="FFD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7" name="Google Shape;457;p25"/>
          <p:cNvGrpSpPr/>
          <p:nvPr/>
        </p:nvGrpSpPr>
        <p:grpSpPr>
          <a:xfrm>
            <a:off x="4472500" y="3928605"/>
            <a:ext cx="199001" cy="867198"/>
            <a:chOff x="4475150" y="4052605"/>
            <a:chExt cx="199001" cy="867198"/>
          </a:xfrm>
        </p:grpSpPr>
        <p:sp>
          <p:nvSpPr>
            <p:cNvPr id="458" name="Google Shape;458;p25"/>
            <p:cNvSpPr/>
            <p:nvPr/>
          </p:nvSpPr>
          <p:spPr>
            <a:xfrm>
              <a:off x="4475150" y="4052605"/>
              <a:ext cx="199001" cy="220121"/>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25"/>
            <p:cNvSpPr/>
            <p:nvPr/>
          </p:nvSpPr>
          <p:spPr>
            <a:xfrm>
              <a:off x="4522600" y="4494201"/>
              <a:ext cx="104095" cy="115148"/>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25"/>
            <p:cNvSpPr/>
            <p:nvPr/>
          </p:nvSpPr>
          <p:spPr>
            <a:xfrm>
              <a:off x="4534403" y="4830814"/>
              <a:ext cx="80477" cy="88990"/>
            </a:xfrm>
            <a:custGeom>
              <a:avLst/>
              <a:gdLst/>
              <a:ahLst/>
              <a:cxnLst/>
              <a:rect l="l" t="t" r="r" b="b"/>
              <a:pathLst>
                <a:path w="7594" h="7593" extrusionOk="0">
                  <a:moveTo>
                    <a:pt x="1" y="0"/>
                  </a:moveTo>
                  <a:lnTo>
                    <a:pt x="1" y="7593"/>
                  </a:lnTo>
                  <a:lnTo>
                    <a:pt x="7593" y="7593"/>
                  </a:lnTo>
                  <a:lnTo>
                    <a:pt x="7593" y="0"/>
                  </a:lnTo>
                  <a:close/>
                </a:path>
              </a:pathLst>
            </a:custGeom>
            <a:solidFill>
              <a:srgbClr val="00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668046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Implementação no noWorkflow</a:t>
            </a:r>
            <a:endParaRPr dirty="0">
              <a:solidFill>
                <a:schemeClr val="accent3"/>
              </a:solidFill>
            </a:endParaRPr>
          </a:p>
        </p:txBody>
      </p:sp>
      <p:sp>
        <p:nvSpPr>
          <p:cNvPr id="5" name="Google Shape;465;p26">
            <a:extLst>
              <a:ext uri="{FF2B5EF4-FFF2-40B4-BE49-F238E27FC236}">
                <a16:creationId xmlns:a16="http://schemas.microsoft.com/office/drawing/2014/main" id="{1DF3C04A-C337-48DE-B3CF-57E7284C3BCE}"/>
              </a:ext>
            </a:extLst>
          </p:cNvPr>
          <p:cNvSpPr txBox="1">
            <a:spLocks noGrp="1"/>
          </p:cNvSpPr>
          <p:nvPr>
            <p:ph type="body" idx="1"/>
          </p:nvPr>
        </p:nvSpPr>
        <p:spPr>
          <a:xfrm>
            <a:off x="423838" y="944925"/>
            <a:ext cx="8393113" cy="3786900"/>
          </a:xfrm>
          <a:prstGeom prst="rect">
            <a:avLst/>
          </a:prstGeom>
        </p:spPr>
        <p:txBody>
          <a:bodyPr spcFirstLastPara="1" wrap="square" lIns="91425" tIns="91425" rIns="91425" bIns="91425" anchor="t" anchorCtr="0">
            <a:noAutofit/>
          </a:bodyPr>
          <a:lstStyle/>
          <a:p>
            <a:pPr marL="152400" indent="0" algn="ctr">
              <a:buSzPts val="1200"/>
              <a:buNone/>
            </a:pPr>
            <a:r>
              <a:rPr lang="en-US" sz="1600" dirty="0">
                <a:solidFill>
                  <a:schemeClr val="accent3"/>
                </a:solidFill>
                <a:latin typeface="Share Tech" panose="020B0604020202020204" charset="0"/>
              </a:rPr>
              <a:t>Como </a:t>
            </a:r>
            <a:r>
              <a:rPr lang="en-US" sz="1600" dirty="0" err="1">
                <a:solidFill>
                  <a:schemeClr val="accent3"/>
                </a:solidFill>
                <a:latin typeface="Share Tech" panose="020B0604020202020204" charset="0"/>
              </a:rPr>
              <a:t>comparar</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os</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ensaios</a:t>
            </a:r>
            <a:r>
              <a:rPr lang="en-US" sz="1600" dirty="0">
                <a:solidFill>
                  <a:schemeClr val="accent3"/>
                </a:solidFill>
                <a:latin typeface="Share Tech" panose="020B0604020202020204" charset="0"/>
              </a:rPr>
              <a:t> de um experimento a </a:t>
            </a:r>
            <a:r>
              <a:rPr lang="en-US" sz="1600" dirty="0" err="1">
                <a:solidFill>
                  <a:schemeClr val="accent3"/>
                </a:solidFill>
                <a:latin typeface="Share Tech" panose="020B0604020202020204" charset="0"/>
              </a:rPr>
              <a:t>partir</a:t>
            </a:r>
            <a:r>
              <a:rPr lang="en-US" sz="1600" dirty="0">
                <a:solidFill>
                  <a:schemeClr val="accent3"/>
                </a:solidFill>
                <a:latin typeface="Share Tech" panose="020B0604020202020204" charset="0"/>
              </a:rPr>
              <a:t> do </a:t>
            </a:r>
            <a:r>
              <a:rPr lang="en-US" sz="1600" dirty="0" err="1">
                <a:solidFill>
                  <a:schemeClr val="accent3"/>
                </a:solidFill>
                <a:latin typeface="Share Tech" panose="020B0604020202020204" charset="0"/>
              </a:rPr>
              <a:t>rastreamento</a:t>
            </a:r>
            <a:r>
              <a:rPr lang="en-US" sz="1600" dirty="0">
                <a:solidFill>
                  <a:schemeClr val="accent3"/>
                </a:solidFill>
                <a:latin typeface="Share Tech" panose="020B0604020202020204" charset="0"/>
              </a:rPr>
              <a:t> do </a:t>
            </a:r>
            <a:r>
              <a:rPr lang="en-US" sz="1600" dirty="0" err="1">
                <a:solidFill>
                  <a:schemeClr val="accent3"/>
                </a:solidFill>
                <a:latin typeface="Share Tech" panose="020B0604020202020204" charset="0"/>
              </a:rPr>
              <a:t>histórico</a:t>
            </a:r>
            <a:r>
              <a:rPr lang="en-US" sz="1600" dirty="0">
                <a:solidFill>
                  <a:schemeClr val="accent3"/>
                </a:solidFill>
                <a:latin typeface="Share Tech" panose="020B0604020202020204" charset="0"/>
              </a:rPr>
              <a:t> no </a:t>
            </a:r>
            <a:r>
              <a:rPr lang="en-US" sz="1600" dirty="0" err="1">
                <a:solidFill>
                  <a:schemeClr val="accent3"/>
                </a:solidFill>
                <a:latin typeface="Share Tech" panose="020B0604020202020204" charset="0"/>
              </a:rPr>
              <a:t>noWorkflow</a:t>
            </a:r>
            <a:r>
              <a:rPr lang="en-US" sz="1600" dirty="0">
                <a:solidFill>
                  <a:schemeClr val="accent3"/>
                </a:solidFill>
                <a:latin typeface="Share Tech" panose="020B0604020202020204" charset="0"/>
              </a:rPr>
              <a:t>?</a:t>
            </a:r>
            <a:r>
              <a:rPr lang="en-US" sz="1400" dirty="0"/>
              <a:t>	 </a:t>
            </a:r>
          </a:p>
          <a:p>
            <a:pPr marL="152400" indent="0" algn="ctr">
              <a:buSzPts val="1200"/>
              <a:buNone/>
            </a:pPr>
            <a:endParaRPr lang="en-US" sz="1050" dirty="0"/>
          </a:p>
          <a:p>
            <a:pPr marL="152400" indent="0" algn="ctr">
              <a:buSzPts val="1200"/>
              <a:buNone/>
            </a:pPr>
            <a:endParaRPr lang="en-US" sz="1050" dirty="0"/>
          </a:p>
          <a:p>
            <a:pPr marL="152400" indent="0" algn="ctr">
              <a:buSzPts val="1200"/>
              <a:buNone/>
            </a:pPr>
            <a:r>
              <a:rPr lang="en-US" sz="1050" dirty="0" err="1">
                <a:solidFill>
                  <a:schemeClr val="bg1"/>
                </a:solidFill>
              </a:rPr>
              <a:t>Comparando</a:t>
            </a:r>
            <a:r>
              <a:rPr lang="en-US" sz="1050" dirty="0">
                <a:solidFill>
                  <a:schemeClr val="bg1"/>
                </a:solidFill>
              </a:rPr>
              <a:t> as </a:t>
            </a:r>
            <a:r>
              <a:rPr lang="en-US" sz="1050" dirty="0" err="1">
                <a:solidFill>
                  <a:schemeClr val="bg1"/>
                </a:solidFill>
              </a:rPr>
              <a:t>versões</a:t>
            </a:r>
            <a:r>
              <a:rPr lang="en-US" sz="1050" dirty="0">
                <a:solidFill>
                  <a:schemeClr val="bg1"/>
                </a:solidFill>
              </a:rPr>
              <a:t> entre </a:t>
            </a:r>
            <a:r>
              <a:rPr lang="en-US" sz="1050" dirty="0" err="1">
                <a:solidFill>
                  <a:schemeClr val="bg1"/>
                </a:solidFill>
              </a:rPr>
              <a:t>os</a:t>
            </a:r>
            <a:r>
              <a:rPr lang="en-US" sz="1050" dirty="0">
                <a:solidFill>
                  <a:schemeClr val="bg1"/>
                </a:solidFill>
              </a:rPr>
              <a:t> </a:t>
            </a:r>
            <a:r>
              <a:rPr lang="en-US" sz="1050" dirty="0" err="1">
                <a:solidFill>
                  <a:schemeClr val="bg1"/>
                </a:solidFill>
              </a:rPr>
              <a:t>arquivos</a:t>
            </a:r>
            <a:r>
              <a:rPr lang="en-US" sz="1050" dirty="0">
                <a:solidFill>
                  <a:schemeClr val="bg1"/>
                </a:solidFill>
              </a:rPr>
              <a:t> de </a:t>
            </a:r>
            <a:r>
              <a:rPr lang="en-US" sz="1050" dirty="0" err="1">
                <a:solidFill>
                  <a:schemeClr val="bg1"/>
                </a:solidFill>
              </a:rPr>
              <a:t>cada</a:t>
            </a:r>
            <a:r>
              <a:rPr lang="en-US" sz="1050" dirty="0">
                <a:solidFill>
                  <a:schemeClr val="bg1"/>
                </a:solidFill>
              </a:rPr>
              <a:t> </a:t>
            </a:r>
            <a:r>
              <a:rPr lang="en-US" sz="1050" dirty="0" err="1">
                <a:solidFill>
                  <a:schemeClr val="bg1"/>
                </a:solidFill>
              </a:rPr>
              <a:t>ensaio</a:t>
            </a:r>
            <a:r>
              <a:rPr lang="en-US" sz="1050" dirty="0">
                <a:solidFill>
                  <a:schemeClr val="bg1"/>
                </a:solidFill>
              </a:rPr>
              <a:t> e </a:t>
            </a:r>
            <a:r>
              <a:rPr lang="en-US" sz="1050" dirty="0" err="1">
                <a:solidFill>
                  <a:schemeClr val="bg1"/>
                </a:solidFill>
              </a:rPr>
              <a:t>seus</a:t>
            </a:r>
            <a:r>
              <a:rPr lang="en-US" sz="1050" dirty="0">
                <a:solidFill>
                  <a:schemeClr val="bg1"/>
                </a:solidFill>
              </a:rPr>
              <a:t> </a:t>
            </a:r>
            <a:r>
              <a:rPr lang="en-US" sz="1050" dirty="0" err="1">
                <a:solidFill>
                  <a:schemeClr val="bg1"/>
                </a:solidFill>
              </a:rPr>
              <a:t>respectivos</a:t>
            </a:r>
            <a:r>
              <a:rPr lang="en-US" sz="1050" dirty="0">
                <a:solidFill>
                  <a:schemeClr val="bg1"/>
                </a:solidFill>
              </a:rPr>
              <a:t> </a:t>
            </a:r>
            <a:r>
              <a:rPr lang="en-US" sz="1050" dirty="0" err="1">
                <a:solidFill>
                  <a:schemeClr val="bg1"/>
                </a:solidFill>
              </a:rPr>
              <a:t>atributos</a:t>
            </a:r>
            <a:r>
              <a:rPr lang="en-US" sz="1050" dirty="0">
                <a:solidFill>
                  <a:schemeClr val="bg1"/>
                </a:solidFill>
              </a:rPr>
              <a:t>.</a:t>
            </a:r>
          </a:p>
          <a:p>
            <a:pPr marL="152400" indent="0" algn="ctr">
              <a:buSzPts val="1200"/>
              <a:buNone/>
            </a:pPr>
            <a:endParaRPr lang="en-US" sz="1050" dirty="0">
              <a:solidFill>
                <a:schemeClr val="bg1"/>
              </a:solidFill>
            </a:endParaRPr>
          </a:p>
          <a:p>
            <a:pPr marL="152400" indent="0" algn="ctr">
              <a:buSzPts val="1200"/>
              <a:buNone/>
            </a:pPr>
            <a:r>
              <a:rPr lang="en-US" sz="1050" dirty="0" err="1">
                <a:solidFill>
                  <a:schemeClr val="bg1"/>
                </a:solidFill>
              </a:rPr>
              <a:t>Reportandos</a:t>
            </a:r>
            <a:r>
              <a:rPr lang="en-US" sz="1050" dirty="0">
                <a:solidFill>
                  <a:schemeClr val="bg1"/>
                </a:solidFill>
              </a:rPr>
              <a:t> </a:t>
            </a:r>
            <a:r>
              <a:rPr lang="en-US" sz="1050" dirty="0" err="1">
                <a:solidFill>
                  <a:schemeClr val="bg1"/>
                </a:solidFill>
              </a:rPr>
              <a:t>os</a:t>
            </a:r>
            <a:r>
              <a:rPr lang="en-US" sz="1050" dirty="0">
                <a:solidFill>
                  <a:schemeClr val="bg1"/>
                </a:solidFill>
              </a:rPr>
              <a:t> </a:t>
            </a:r>
            <a:r>
              <a:rPr lang="en-US" sz="1050" dirty="0" err="1">
                <a:solidFill>
                  <a:schemeClr val="bg1"/>
                </a:solidFill>
              </a:rPr>
              <a:t>arquivos</a:t>
            </a:r>
            <a:r>
              <a:rPr lang="en-US" sz="1050" dirty="0">
                <a:solidFill>
                  <a:schemeClr val="bg1"/>
                </a:solidFill>
              </a:rPr>
              <a:t> </a:t>
            </a:r>
            <a:r>
              <a:rPr lang="en-US" sz="1050" dirty="0" err="1">
                <a:solidFill>
                  <a:schemeClr val="bg1"/>
                </a:solidFill>
              </a:rPr>
              <a:t>incluídos</a:t>
            </a:r>
            <a:r>
              <a:rPr lang="en-US" sz="1050" dirty="0">
                <a:solidFill>
                  <a:schemeClr val="bg1"/>
                </a:solidFill>
              </a:rPr>
              <a:t> e </a:t>
            </a:r>
            <a:r>
              <a:rPr lang="en-US" sz="1050" dirty="0" err="1">
                <a:solidFill>
                  <a:schemeClr val="bg1"/>
                </a:solidFill>
              </a:rPr>
              <a:t>excluídos</a:t>
            </a:r>
            <a:r>
              <a:rPr lang="en-US" sz="1050" dirty="0">
                <a:solidFill>
                  <a:schemeClr val="bg1"/>
                </a:solidFill>
              </a:rPr>
              <a:t> </a:t>
            </a:r>
            <a:r>
              <a:rPr lang="en-US" sz="1050" dirty="0" err="1">
                <a:solidFill>
                  <a:schemeClr val="bg1"/>
                </a:solidFill>
              </a:rPr>
              <a:t>em</a:t>
            </a:r>
            <a:r>
              <a:rPr lang="en-US" sz="1050" dirty="0">
                <a:solidFill>
                  <a:schemeClr val="bg1"/>
                </a:solidFill>
              </a:rPr>
              <a:t> </a:t>
            </a:r>
            <a:r>
              <a:rPr lang="en-US" sz="1050" dirty="0" err="1">
                <a:solidFill>
                  <a:schemeClr val="bg1"/>
                </a:solidFill>
              </a:rPr>
              <a:t>cada</a:t>
            </a:r>
            <a:r>
              <a:rPr lang="en-US" sz="1050" dirty="0">
                <a:solidFill>
                  <a:schemeClr val="bg1"/>
                </a:solidFill>
              </a:rPr>
              <a:t> </a:t>
            </a:r>
            <a:r>
              <a:rPr lang="en-US" sz="1050" dirty="0" err="1">
                <a:solidFill>
                  <a:schemeClr val="bg1"/>
                </a:solidFill>
              </a:rPr>
              <a:t>ensaio</a:t>
            </a:r>
            <a:r>
              <a:rPr lang="en-US" sz="1050" dirty="0">
                <a:solidFill>
                  <a:schemeClr val="bg1"/>
                </a:solidFill>
              </a:rPr>
              <a:t>.</a:t>
            </a:r>
          </a:p>
          <a:p>
            <a:pPr marL="152400" indent="0" algn="ctr">
              <a:buSzPts val="1200"/>
              <a:buNone/>
            </a:pPr>
            <a:endParaRPr lang="en-US" sz="1050" dirty="0">
              <a:solidFill>
                <a:schemeClr val="bg1"/>
              </a:solidFill>
            </a:endParaRPr>
          </a:p>
          <a:p>
            <a:pPr marL="152400" indent="0" algn="ctr">
              <a:buSzPts val="1200"/>
              <a:buNone/>
            </a:pPr>
            <a:r>
              <a:rPr lang="en-US" sz="1050" dirty="0" err="1">
                <a:solidFill>
                  <a:schemeClr val="bg1"/>
                </a:solidFill>
              </a:rPr>
              <a:t>Comparando</a:t>
            </a:r>
            <a:r>
              <a:rPr lang="en-US" sz="1050" dirty="0">
                <a:solidFill>
                  <a:schemeClr val="bg1"/>
                </a:solidFill>
              </a:rPr>
              <a:t> </a:t>
            </a:r>
            <a:r>
              <a:rPr lang="en-US" sz="1050" dirty="0" err="1">
                <a:solidFill>
                  <a:schemeClr val="bg1"/>
                </a:solidFill>
              </a:rPr>
              <a:t>os</a:t>
            </a:r>
            <a:r>
              <a:rPr lang="en-US" sz="1050" dirty="0">
                <a:solidFill>
                  <a:schemeClr val="bg1"/>
                </a:solidFill>
              </a:rPr>
              <a:t> </a:t>
            </a:r>
            <a:r>
              <a:rPr lang="en-US" sz="1050" dirty="0" err="1">
                <a:solidFill>
                  <a:schemeClr val="bg1"/>
                </a:solidFill>
              </a:rPr>
              <a:t>grafos</a:t>
            </a:r>
            <a:r>
              <a:rPr lang="en-US" sz="1050" dirty="0">
                <a:solidFill>
                  <a:schemeClr val="bg1"/>
                </a:solidFill>
              </a:rPr>
              <a:t> de </a:t>
            </a:r>
            <a:r>
              <a:rPr lang="en-US" sz="1050" dirty="0" err="1">
                <a:solidFill>
                  <a:schemeClr val="bg1"/>
                </a:solidFill>
              </a:rPr>
              <a:t>ativação</a:t>
            </a:r>
            <a:r>
              <a:rPr lang="en-US" sz="1050" dirty="0">
                <a:solidFill>
                  <a:schemeClr val="bg1"/>
                </a:solidFill>
              </a:rPr>
              <a:t> de </a:t>
            </a:r>
            <a:r>
              <a:rPr lang="en-US" sz="1050" dirty="0" err="1">
                <a:solidFill>
                  <a:schemeClr val="bg1"/>
                </a:solidFill>
              </a:rPr>
              <a:t>cada</a:t>
            </a:r>
            <a:r>
              <a:rPr lang="en-US" sz="1050" dirty="0">
                <a:solidFill>
                  <a:schemeClr val="bg1"/>
                </a:solidFill>
              </a:rPr>
              <a:t> </a:t>
            </a:r>
            <a:r>
              <a:rPr lang="en-US" sz="1050" dirty="0" err="1">
                <a:solidFill>
                  <a:schemeClr val="bg1"/>
                </a:solidFill>
              </a:rPr>
              <a:t>ensaio</a:t>
            </a:r>
            <a:r>
              <a:rPr lang="en-US" sz="1050" dirty="0">
                <a:solidFill>
                  <a:schemeClr val="bg1"/>
                </a:solidFill>
              </a:rPr>
              <a:t>.</a:t>
            </a:r>
          </a:p>
          <a:p>
            <a:pPr marL="152400" indent="0" algn="ctr">
              <a:buSzPts val="1200"/>
              <a:buNone/>
            </a:pPr>
            <a:endParaRPr lang="en-US" sz="1050" dirty="0">
              <a:solidFill>
                <a:schemeClr val="bg1"/>
              </a:solidFill>
            </a:endParaRPr>
          </a:p>
          <a:p>
            <a:pPr marL="152400" indent="0" algn="ctr">
              <a:buSzPts val="1200"/>
              <a:buNone/>
            </a:pPr>
            <a:endParaRPr lang="en-US" sz="1050" dirty="0">
              <a:solidFill>
                <a:schemeClr val="bg1"/>
              </a:solidFill>
            </a:endParaRPr>
          </a:p>
          <a:p>
            <a:pPr marL="152400" indent="0">
              <a:buSzPts val="1200"/>
              <a:buNone/>
            </a:pPr>
            <a:r>
              <a:rPr lang="en-US" sz="1050" dirty="0">
                <a:solidFill>
                  <a:schemeClr val="bg1"/>
                </a:solidFill>
                <a:latin typeface="Courier New" panose="02070309020205020404" pitchFamily="49" charset="0"/>
                <a:cs typeface="Courier New" panose="02070309020205020404" pitchFamily="49" charset="0"/>
              </a:rPr>
              <a:t>&gt; now run &lt;script&gt; </a:t>
            </a:r>
            <a:r>
              <a:rPr lang="en-US" sz="1050" dirty="0">
                <a:solidFill>
                  <a:schemeClr val="bg1"/>
                </a:solidFill>
                <a:latin typeface="Maven Pro" panose="020B0604020202020204" charset="0"/>
                <a:cs typeface="Courier New" panose="02070309020205020404" pitchFamily="49" charset="0"/>
              </a:rPr>
              <a:t>-&gt; A </a:t>
            </a:r>
            <a:r>
              <a:rPr lang="en-US" sz="1050" dirty="0" err="1">
                <a:solidFill>
                  <a:schemeClr val="bg1"/>
                </a:solidFill>
                <a:latin typeface="Maven Pro" panose="020B0604020202020204" charset="0"/>
                <a:cs typeface="Courier New" panose="02070309020205020404" pitchFamily="49" charset="0"/>
              </a:rPr>
              <a:t>partir</a:t>
            </a:r>
            <a:r>
              <a:rPr lang="en-US" sz="1050" dirty="0">
                <a:solidFill>
                  <a:schemeClr val="bg1"/>
                </a:solidFill>
                <a:latin typeface="Maven Pro" panose="020B0604020202020204" charset="0"/>
                <a:cs typeface="Courier New" panose="02070309020205020404" pitchFamily="49" charset="0"/>
              </a:rPr>
              <a:t> da </a:t>
            </a:r>
            <a:r>
              <a:rPr lang="en-US" sz="1050" dirty="0" err="1">
                <a:solidFill>
                  <a:schemeClr val="bg1"/>
                </a:solidFill>
                <a:latin typeface="Maven Pro" panose="020B0604020202020204" charset="0"/>
                <a:cs typeface="Courier New" panose="02070309020205020404" pitchFamily="49" charset="0"/>
              </a:rPr>
              <a:t>execução</a:t>
            </a:r>
            <a:r>
              <a:rPr lang="en-US" sz="1050" dirty="0">
                <a:solidFill>
                  <a:schemeClr val="bg1"/>
                </a:solidFill>
                <a:latin typeface="Maven Pro" panose="020B0604020202020204" charset="0"/>
                <a:cs typeface="Courier New" panose="02070309020205020404" pitchFamily="49" charset="0"/>
              </a:rPr>
              <a:t> do script é </a:t>
            </a:r>
            <a:r>
              <a:rPr lang="en-US" sz="1050" dirty="0" err="1">
                <a:solidFill>
                  <a:schemeClr val="bg1"/>
                </a:solidFill>
                <a:latin typeface="Maven Pro" panose="020B0604020202020204" charset="0"/>
                <a:cs typeface="Courier New" panose="02070309020205020404" pitchFamily="49" charset="0"/>
              </a:rPr>
              <a:t>criado</a:t>
            </a:r>
            <a:r>
              <a:rPr lang="en-US" sz="1050" dirty="0">
                <a:solidFill>
                  <a:schemeClr val="bg1"/>
                </a:solidFill>
                <a:latin typeface="Maven Pro" panose="020B0604020202020204" charset="0"/>
                <a:cs typeface="Courier New" panose="02070309020205020404" pitchFamily="49" charset="0"/>
              </a:rPr>
              <a:t> um ID para o </a:t>
            </a:r>
            <a:r>
              <a:rPr lang="en-US" sz="1050" dirty="0" err="1">
                <a:solidFill>
                  <a:schemeClr val="bg1"/>
                </a:solidFill>
                <a:latin typeface="Maven Pro" panose="020B0604020202020204" charset="0"/>
                <a:cs typeface="Courier New" panose="02070309020205020404" pitchFamily="49" charset="0"/>
              </a:rPr>
              <a:t>ensaio</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coletado</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os</a:t>
            </a:r>
            <a:r>
              <a:rPr lang="en-US" sz="1050" dirty="0">
                <a:solidFill>
                  <a:schemeClr val="bg1"/>
                </a:solidFill>
                <a:latin typeface="Maven Pro" panose="020B0604020202020204" charset="0"/>
                <a:cs typeface="Courier New" panose="02070309020205020404" pitchFamily="49" charset="0"/>
              </a:rPr>
              <a:t> dados de </a:t>
            </a:r>
            <a:r>
              <a:rPr lang="en-US" sz="1050" dirty="0" err="1">
                <a:solidFill>
                  <a:schemeClr val="bg1"/>
                </a:solidFill>
                <a:latin typeface="Maven Pro" panose="020B0604020202020204" charset="0"/>
                <a:cs typeface="Courier New" panose="02070309020205020404" pitchFamily="49" charset="0"/>
              </a:rPr>
              <a:t>proveniência</a:t>
            </a:r>
            <a:r>
              <a:rPr lang="en-US" sz="1050" dirty="0">
                <a:solidFill>
                  <a:schemeClr val="bg1"/>
                </a:solidFill>
                <a:latin typeface="Maven Pro" panose="020B0604020202020204" charset="0"/>
                <a:cs typeface="Courier New" panose="02070309020205020404" pitchFamily="49" charset="0"/>
              </a:rPr>
              <a:t> e </a:t>
            </a:r>
            <a:r>
              <a:rPr lang="en-US" sz="1050" dirty="0" err="1">
                <a:solidFill>
                  <a:schemeClr val="bg1"/>
                </a:solidFill>
                <a:latin typeface="Maven Pro" panose="020B0604020202020204" charset="0"/>
                <a:cs typeface="Courier New" panose="02070309020205020404" pitchFamily="49" charset="0"/>
              </a:rPr>
              <a:t>armazendo</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em</a:t>
            </a:r>
            <a:r>
              <a:rPr lang="en-US" sz="1050" dirty="0">
                <a:solidFill>
                  <a:schemeClr val="bg1"/>
                </a:solidFill>
                <a:latin typeface="Maven Pro" panose="020B0604020202020204" charset="0"/>
                <a:cs typeface="Courier New" panose="02070309020205020404" pitchFamily="49" charset="0"/>
              </a:rPr>
              <a:t> 2(</a:t>
            </a:r>
            <a:r>
              <a:rPr lang="en-US" sz="1050" dirty="0" err="1">
                <a:solidFill>
                  <a:schemeClr val="bg1"/>
                </a:solidFill>
                <a:latin typeface="Maven Pro" panose="020B0604020202020204" charset="0"/>
                <a:cs typeface="Courier New" panose="02070309020205020404" pitchFamily="49" charset="0"/>
              </a:rPr>
              <a:t>dois</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bancos</a:t>
            </a:r>
            <a:r>
              <a:rPr lang="en-US" sz="1050" dirty="0">
                <a:solidFill>
                  <a:schemeClr val="bg1"/>
                </a:solidFill>
                <a:latin typeface="Maven Pro" panose="020B0604020202020204" charset="0"/>
                <a:cs typeface="Courier New" panose="02070309020205020404" pitchFamily="49" charset="0"/>
              </a:rPr>
              <a:t> de dados (</a:t>
            </a:r>
            <a:r>
              <a:rPr lang="en-US" sz="1050" dirty="0" err="1">
                <a:solidFill>
                  <a:schemeClr val="bg1"/>
                </a:solidFill>
                <a:latin typeface="Maven Pro" panose="020B0604020202020204" charset="0"/>
                <a:cs typeface="Courier New" panose="02070309020205020404" pitchFamily="49" charset="0"/>
              </a:rPr>
              <a:t>uma</a:t>
            </a:r>
            <a:r>
              <a:rPr lang="en-US" sz="1050" dirty="0">
                <a:solidFill>
                  <a:schemeClr val="bg1"/>
                </a:solidFill>
                <a:latin typeface="Maven Pro" panose="020B0604020202020204" charset="0"/>
                <a:cs typeface="Courier New" panose="02070309020205020404" pitchFamily="49" charset="0"/>
              </a:rPr>
              <a:t> base para </a:t>
            </a:r>
            <a:r>
              <a:rPr lang="en-US" sz="1050" dirty="0" err="1">
                <a:solidFill>
                  <a:schemeClr val="bg1"/>
                </a:solidFill>
                <a:latin typeface="Maven Pro" panose="020B0604020202020204" charset="0"/>
                <a:cs typeface="Courier New" panose="02070309020205020404" pitchFamily="49" charset="0"/>
              </a:rPr>
              <a:t>armazenar</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os</a:t>
            </a:r>
            <a:r>
              <a:rPr lang="en-US" sz="1050" dirty="0">
                <a:solidFill>
                  <a:schemeClr val="bg1"/>
                </a:solidFill>
                <a:latin typeface="Maven Pro" panose="020B0604020202020204" charset="0"/>
                <a:cs typeface="Courier New" panose="02070309020205020404" pitchFamily="49" charset="0"/>
              </a:rPr>
              <a:t> </a:t>
            </a:r>
            <a:r>
              <a:rPr lang="en-US" sz="1050" i="1" dirty="0">
                <a:solidFill>
                  <a:schemeClr val="bg1"/>
                </a:solidFill>
                <a:latin typeface="Maven Pro" panose="020B0604020202020204" charset="0"/>
                <a:cs typeface="Courier New" panose="02070309020205020404" pitchFamily="49" charset="0"/>
              </a:rPr>
              <a:t>file object </a:t>
            </a:r>
            <a:r>
              <a:rPr lang="en-US" sz="1050" dirty="0">
                <a:solidFill>
                  <a:schemeClr val="bg1"/>
                </a:solidFill>
                <a:latin typeface="Maven Pro" panose="020B0604020202020204" charset="0"/>
                <a:cs typeface="Courier New" panose="02070309020205020404" pitchFamily="49" charset="0"/>
              </a:rPr>
              <a:t> e outro para </a:t>
            </a:r>
            <a:r>
              <a:rPr lang="en-US" sz="1050" dirty="0" err="1">
                <a:solidFill>
                  <a:schemeClr val="bg1"/>
                </a:solidFill>
                <a:latin typeface="Maven Pro" panose="020B0604020202020204" charset="0"/>
                <a:cs typeface="Courier New" panose="02070309020205020404" pitchFamily="49" charset="0"/>
              </a:rPr>
              <a:t>armazenar</a:t>
            </a:r>
            <a:r>
              <a:rPr lang="en-US" sz="1050" dirty="0">
                <a:solidFill>
                  <a:schemeClr val="bg1"/>
                </a:solidFill>
                <a:latin typeface="Maven Pro" panose="020B0604020202020204" charset="0"/>
                <a:cs typeface="Courier New" panose="02070309020205020404" pitchFamily="49" charset="0"/>
              </a:rPr>
              <a:t> o </a:t>
            </a:r>
            <a:r>
              <a:rPr lang="en-US" sz="1050" i="1" dirty="0">
                <a:solidFill>
                  <a:schemeClr val="bg1"/>
                </a:solidFill>
                <a:latin typeface="Maven Pro" panose="020B0604020202020204" charset="0"/>
                <a:cs typeface="Courier New" panose="02070309020205020404" pitchFamily="49" charset="0"/>
              </a:rPr>
              <a:t>logical object </a:t>
            </a:r>
            <a:r>
              <a:rPr lang="en-US" sz="1050" dirty="0">
                <a:solidFill>
                  <a:schemeClr val="bg1"/>
                </a:solidFill>
                <a:latin typeface="Maven Pro" panose="020B0604020202020204" charset="0"/>
                <a:cs typeface="Courier New" panose="02070309020205020404" pitchFamily="49" charset="0"/>
              </a:rPr>
              <a:t> e </a:t>
            </a:r>
            <a:r>
              <a:rPr lang="en-US" sz="1050" dirty="0" err="1">
                <a:solidFill>
                  <a:schemeClr val="bg1"/>
                </a:solidFill>
                <a:latin typeface="Maven Pro" panose="020B0604020202020204" charset="0"/>
                <a:cs typeface="Courier New" panose="02070309020205020404" pitchFamily="49" charset="0"/>
              </a:rPr>
              <a:t>os</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metadados</a:t>
            </a:r>
            <a:r>
              <a:rPr lang="en-US" sz="1050" dirty="0">
                <a:solidFill>
                  <a:schemeClr val="bg1"/>
                </a:solidFill>
                <a:latin typeface="Maven Pro" panose="020B0604020202020204" charset="0"/>
                <a:cs typeface="Courier New" panose="02070309020205020404" pitchFamily="49" charset="0"/>
              </a:rPr>
              <a:t> dos </a:t>
            </a:r>
            <a:r>
              <a:rPr lang="en-US" sz="1050" i="1" dirty="0">
                <a:solidFill>
                  <a:schemeClr val="bg1"/>
                </a:solidFill>
                <a:latin typeface="Maven Pro" panose="020B0604020202020204" charset="0"/>
                <a:cs typeface="Courier New" panose="02070309020205020404" pitchFamily="49" charset="0"/>
              </a:rPr>
              <a:t>file object).  </a:t>
            </a:r>
            <a:r>
              <a:rPr lang="en-US" sz="1050" dirty="0">
                <a:solidFill>
                  <a:schemeClr val="bg1"/>
                </a:solidFill>
                <a:latin typeface="Maven Pro" panose="020B0604020202020204" charset="0"/>
                <a:cs typeface="Courier New" panose="02070309020205020404" pitchFamily="49" charset="0"/>
              </a:rPr>
              <a:t>O </a:t>
            </a:r>
            <a:r>
              <a:rPr lang="en-US" sz="1050" dirty="0" err="1">
                <a:solidFill>
                  <a:schemeClr val="bg1"/>
                </a:solidFill>
                <a:latin typeface="Maven Pro" panose="020B0604020202020204" charset="0"/>
                <a:cs typeface="Courier New" panose="02070309020205020404" pitchFamily="49" charset="0"/>
              </a:rPr>
              <a:t>noWorkflow</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armazena</a:t>
            </a:r>
            <a:r>
              <a:rPr lang="en-US" sz="1050" dirty="0">
                <a:solidFill>
                  <a:schemeClr val="bg1"/>
                </a:solidFill>
                <a:latin typeface="Maven Pro" panose="020B0604020202020204" charset="0"/>
                <a:cs typeface="Courier New" panose="02070309020205020404" pitchFamily="49" charset="0"/>
              </a:rPr>
              <a:t> o script principal, </a:t>
            </a:r>
            <a:r>
              <a:rPr lang="en-US" sz="1050" dirty="0" err="1">
                <a:solidFill>
                  <a:schemeClr val="bg1"/>
                </a:solidFill>
                <a:latin typeface="Maven Pro" panose="020B0604020202020204" charset="0"/>
                <a:cs typeface="Courier New" panose="02070309020205020404" pitchFamily="49" charset="0"/>
              </a:rPr>
              <a:t>módulos</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importados</a:t>
            </a:r>
            <a:r>
              <a:rPr lang="en-US" sz="1050" dirty="0">
                <a:solidFill>
                  <a:schemeClr val="bg1"/>
                </a:solidFill>
                <a:latin typeface="Maven Pro" panose="020B0604020202020204" charset="0"/>
                <a:cs typeface="Courier New" panose="02070309020205020404" pitchFamily="49" charset="0"/>
              </a:rPr>
              <a:t> e </a:t>
            </a:r>
            <a:r>
              <a:rPr lang="en-US" sz="1050" dirty="0" err="1">
                <a:solidFill>
                  <a:schemeClr val="bg1"/>
                </a:solidFill>
                <a:latin typeface="Maven Pro" panose="020B0604020202020204" charset="0"/>
                <a:cs typeface="Courier New" panose="02070309020205020404" pitchFamily="49" charset="0"/>
              </a:rPr>
              <a:t>acessos</a:t>
            </a:r>
            <a:r>
              <a:rPr lang="en-US" sz="1050" dirty="0">
                <a:solidFill>
                  <a:schemeClr val="bg1"/>
                </a:solidFill>
                <a:latin typeface="Maven Pro" panose="020B0604020202020204" charset="0"/>
                <a:cs typeface="Courier New" panose="02070309020205020404" pitchFamily="49" charset="0"/>
              </a:rPr>
              <a:t> no </a:t>
            </a:r>
            <a:r>
              <a:rPr lang="en-US" sz="1050" i="1" dirty="0">
                <a:solidFill>
                  <a:schemeClr val="bg1"/>
                </a:solidFill>
                <a:latin typeface="Maven Pro" panose="020B0604020202020204" charset="0"/>
                <a:cs typeface="Courier New" panose="02070309020205020404" pitchFamily="49" charset="0"/>
              </a:rPr>
              <a:t>file object </a:t>
            </a:r>
            <a:r>
              <a:rPr lang="en-US" sz="1050" i="1" dirty="0" err="1">
                <a:solidFill>
                  <a:schemeClr val="bg1"/>
                </a:solidFill>
                <a:latin typeface="Maven Pro" panose="020B0604020202020204" charset="0"/>
                <a:cs typeface="Courier New" panose="02070309020205020404" pitchFamily="49" charset="0"/>
              </a:rPr>
              <a:t>provenence</a:t>
            </a:r>
            <a:r>
              <a:rPr lang="en-US" sz="1050" i="1" dirty="0">
                <a:solidFill>
                  <a:schemeClr val="bg1"/>
                </a:solidFill>
                <a:latin typeface="Maven Pro" panose="020B0604020202020204" charset="0"/>
                <a:cs typeface="Courier New" panose="02070309020205020404" pitchFamily="49" charset="0"/>
              </a:rPr>
              <a:t> </a:t>
            </a:r>
            <a:r>
              <a:rPr lang="en-US" sz="1050" dirty="0">
                <a:solidFill>
                  <a:schemeClr val="bg1"/>
                </a:solidFill>
                <a:latin typeface="Maven Pro" panose="020B0604020202020204" charset="0"/>
                <a:cs typeface="Courier New" panose="02070309020205020404" pitchFamily="49" charset="0"/>
              </a:rPr>
              <a:t>e a data de </a:t>
            </a:r>
            <a:r>
              <a:rPr lang="en-US" sz="1050" dirty="0" err="1">
                <a:solidFill>
                  <a:schemeClr val="bg1"/>
                </a:solidFill>
                <a:latin typeface="Maven Pro" panose="020B0604020202020204" charset="0"/>
                <a:cs typeface="Courier New" panose="02070309020205020404" pitchFamily="49" charset="0"/>
              </a:rPr>
              <a:t>início</a:t>
            </a:r>
            <a:r>
              <a:rPr lang="en-US" sz="1050" dirty="0">
                <a:solidFill>
                  <a:schemeClr val="bg1"/>
                </a:solidFill>
                <a:latin typeface="Maven Pro" panose="020B0604020202020204" charset="0"/>
                <a:cs typeface="Courier New" panose="02070309020205020404" pitchFamily="49" charset="0"/>
              </a:rPr>
              <a:t> e </a:t>
            </a:r>
            <a:r>
              <a:rPr lang="en-US" sz="1050" dirty="0" err="1">
                <a:solidFill>
                  <a:schemeClr val="bg1"/>
                </a:solidFill>
                <a:latin typeface="Maven Pro" panose="020B0604020202020204" charset="0"/>
                <a:cs typeface="Courier New" panose="02070309020205020404" pitchFamily="49" charset="0"/>
              </a:rPr>
              <a:t>fim</a:t>
            </a:r>
            <a:r>
              <a:rPr lang="en-US" sz="1050" dirty="0">
                <a:solidFill>
                  <a:schemeClr val="bg1"/>
                </a:solidFill>
                <a:latin typeface="Maven Pro" panose="020B0604020202020204" charset="0"/>
                <a:cs typeface="Courier New" panose="02070309020205020404" pitchFamily="49" charset="0"/>
              </a:rPr>
              <a:t> do </a:t>
            </a:r>
            <a:r>
              <a:rPr lang="en-US" sz="1050" dirty="0" err="1">
                <a:solidFill>
                  <a:schemeClr val="bg1"/>
                </a:solidFill>
                <a:latin typeface="Maven Pro" panose="020B0604020202020204" charset="0"/>
                <a:cs typeface="Courier New" panose="02070309020205020404" pitchFamily="49" charset="0"/>
              </a:rPr>
              <a:t>ensaio</a:t>
            </a:r>
            <a:r>
              <a:rPr lang="en-US" sz="1050" dirty="0">
                <a:solidFill>
                  <a:schemeClr val="bg1"/>
                </a:solidFill>
                <a:latin typeface="Maven Pro" panose="020B0604020202020204" charset="0"/>
                <a:cs typeface="Courier New" panose="02070309020205020404" pitchFamily="49" charset="0"/>
              </a:rPr>
              <a:t>, commandos, </a:t>
            </a:r>
            <a:r>
              <a:rPr lang="en-US" sz="1050" dirty="0" err="1">
                <a:solidFill>
                  <a:schemeClr val="bg1"/>
                </a:solidFill>
                <a:latin typeface="Maven Pro" panose="020B0604020202020204" charset="0"/>
                <a:cs typeface="Courier New" panose="02070309020205020404" pitchFamily="49" charset="0"/>
              </a:rPr>
              <a:t>situação</a:t>
            </a:r>
            <a:r>
              <a:rPr lang="en-US" sz="1050" dirty="0">
                <a:solidFill>
                  <a:schemeClr val="bg1"/>
                </a:solidFill>
                <a:latin typeface="Maven Pro" panose="020B0604020202020204" charset="0"/>
                <a:cs typeface="Courier New" panose="02070309020205020404" pitchFamily="49" charset="0"/>
              </a:rPr>
              <a:t> de </a:t>
            </a:r>
            <a:r>
              <a:rPr lang="en-US" sz="1050" dirty="0" err="1">
                <a:solidFill>
                  <a:schemeClr val="bg1"/>
                </a:solidFill>
                <a:latin typeface="Maven Pro" panose="020B0604020202020204" charset="0"/>
                <a:cs typeface="Courier New" panose="02070309020205020404" pitchFamily="49" charset="0"/>
              </a:rPr>
              <a:t>execução</a:t>
            </a:r>
            <a:r>
              <a:rPr lang="en-US" sz="1050" dirty="0">
                <a:solidFill>
                  <a:schemeClr val="bg1"/>
                </a:solidFill>
                <a:latin typeface="Maven Pro" panose="020B0604020202020204" charset="0"/>
                <a:cs typeface="Courier New" panose="02070309020205020404" pitchFamily="49" charset="0"/>
              </a:rPr>
              <a:t>, dados do </a:t>
            </a:r>
            <a:r>
              <a:rPr lang="en-US" sz="1050" dirty="0" err="1">
                <a:solidFill>
                  <a:schemeClr val="bg1"/>
                </a:solidFill>
                <a:latin typeface="Maven Pro" panose="020B0604020202020204" charset="0"/>
                <a:cs typeface="Courier New" panose="02070309020205020404" pitchFamily="49" charset="0"/>
              </a:rPr>
              <a:t>ambiente</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chamadas</a:t>
            </a:r>
            <a:r>
              <a:rPr lang="en-US" sz="1050" dirty="0">
                <a:solidFill>
                  <a:schemeClr val="bg1"/>
                </a:solidFill>
                <a:latin typeface="Maven Pro" panose="020B0604020202020204" charset="0"/>
                <a:cs typeface="Courier New" panose="02070309020205020404" pitchFamily="49" charset="0"/>
              </a:rPr>
              <a:t> de </a:t>
            </a:r>
            <a:r>
              <a:rPr lang="en-US" sz="1050" dirty="0" err="1">
                <a:solidFill>
                  <a:schemeClr val="bg1"/>
                </a:solidFill>
                <a:latin typeface="Maven Pro" panose="020B0604020202020204" charset="0"/>
                <a:cs typeface="Courier New" panose="02070309020205020404" pitchFamily="49" charset="0"/>
              </a:rPr>
              <a:t>função</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valores</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retornados</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variáveis</a:t>
            </a:r>
            <a:r>
              <a:rPr lang="en-US" sz="1050" dirty="0">
                <a:solidFill>
                  <a:schemeClr val="bg1"/>
                </a:solidFill>
                <a:latin typeface="Maven Pro" panose="020B0604020202020204" charset="0"/>
                <a:cs typeface="Courier New" panose="02070309020205020404" pitchFamily="49" charset="0"/>
              </a:rPr>
              <a:t>, dados de </a:t>
            </a:r>
            <a:r>
              <a:rPr lang="en-US" sz="1050" dirty="0" err="1">
                <a:solidFill>
                  <a:schemeClr val="bg1"/>
                </a:solidFill>
                <a:latin typeface="Maven Pro" panose="020B0604020202020204" charset="0"/>
                <a:cs typeface="Courier New" panose="02070309020205020404" pitchFamily="49" charset="0"/>
              </a:rPr>
              <a:t>dependência</a:t>
            </a:r>
            <a:r>
              <a:rPr lang="en-US" sz="1050" dirty="0">
                <a:solidFill>
                  <a:schemeClr val="bg1"/>
                </a:solidFill>
                <a:latin typeface="Maven Pro" panose="020B0604020202020204" charset="0"/>
                <a:cs typeface="Courier New" panose="02070309020205020404" pitchFamily="49" charset="0"/>
              </a:rPr>
              <a:t> de </a:t>
            </a:r>
            <a:r>
              <a:rPr lang="en-US" sz="1050" dirty="0" err="1">
                <a:solidFill>
                  <a:schemeClr val="bg1"/>
                </a:solidFill>
                <a:latin typeface="Maven Pro" panose="020B0604020202020204" charset="0"/>
                <a:cs typeface="Courier New" panose="02070309020205020404" pitchFamily="49" charset="0"/>
              </a:rPr>
              <a:t>várias</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são</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armazenadas</a:t>
            </a:r>
            <a:r>
              <a:rPr lang="en-US" sz="1050" dirty="0">
                <a:solidFill>
                  <a:schemeClr val="bg1"/>
                </a:solidFill>
                <a:latin typeface="Maven Pro" panose="020B0604020202020204" charset="0"/>
                <a:cs typeface="Courier New" panose="02070309020205020404" pitchFamily="49" charset="0"/>
              </a:rPr>
              <a:t> no </a:t>
            </a:r>
            <a:r>
              <a:rPr lang="en-US" sz="1050" i="1" dirty="0">
                <a:solidFill>
                  <a:schemeClr val="bg1"/>
                </a:solidFill>
                <a:latin typeface="Maven Pro" panose="020B0604020202020204" charset="0"/>
                <a:cs typeface="Courier New" panose="02070309020205020404" pitchFamily="49" charset="0"/>
              </a:rPr>
              <a:t>logical </a:t>
            </a:r>
            <a:r>
              <a:rPr lang="en-US" sz="1050" i="1" dirty="0" err="1">
                <a:solidFill>
                  <a:schemeClr val="bg1"/>
                </a:solidFill>
                <a:latin typeface="Maven Pro" panose="020B0604020202020204" charset="0"/>
                <a:cs typeface="Courier New" panose="02070309020205020404" pitchFamily="49" charset="0"/>
              </a:rPr>
              <a:t>provenence</a:t>
            </a:r>
            <a:r>
              <a:rPr lang="en-US" sz="1050" i="1" dirty="0">
                <a:solidFill>
                  <a:schemeClr val="bg1"/>
                </a:solidFill>
                <a:latin typeface="Maven Pro" panose="020B0604020202020204" charset="0"/>
                <a:cs typeface="Courier New" panose="02070309020205020404" pitchFamily="49" charset="0"/>
              </a:rPr>
              <a:t>;</a:t>
            </a:r>
          </a:p>
          <a:p>
            <a:pPr marL="152400" indent="0">
              <a:buSzPts val="1200"/>
              <a:buNone/>
            </a:pPr>
            <a:endParaRPr lang="en-US" sz="1050" i="1" dirty="0">
              <a:solidFill>
                <a:schemeClr val="bg1"/>
              </a:solidFill>
              <a:latin typeface="Maven Pro" panose="020B0604020202020204" charset="0"/>
              <a:cs typeface="Courier New" panose="02070309020205020404" pitchFamily="49" charset="0"/>
            </a:endParaRPr>
          </a:p>
          <a:p>
            <a:pPr marL="152400" indent="0">
              <a:buSzPts val="1200"/>
              <a:buNone/>
            </a:pPr>
            <a:r>
              <a:rPr lang="en-US" sz="1050" dirty="0">
                <a:solidFill>
                  <a:schemeClr val="bg1"/>
                </a:solidFill>
                <a:latin typeface="Courier New" panose="02070309020205020404" pitchFamily="49" charset="0"/>
                <a:cs typeface="Courier New" panose="02070309020205020404" pitchFamily="49" charset="0"/>
              </a:rPr>
              <a:t>&gt; now restore &lt;</a:t>
            </a:r>
            <a:r>
              <a:rPr lang="en-US" sz="1050" dirty="0" err="1">
                <a:solidFill>
                  <a:schemeClr val="bg1"/>
                </a:solidFill>
                <a:latin typeface="Courier New" panose="02070309020205020404" pitchFamily="49" charset="0"/>
                <a:cs typeface="Courier New" panose="02070309020205020404" pitchFamily="49" charset="0"/>
              </a:rPr>
              <a:t>trial_id</a:t>
            </a:r>
            <a:r>
              <a:rPr lang="en-US" sz="1050" dirty="0">
                <a:solidFill>
                  <a:schemeClr val="bg1"/>
                </a:solidFill>
                <a:latin typeface="Courier New" panose="02070309020205020404" pitchFamily="49" charset="0"/>
                <a:cs typeface="Courier New" panose="02070309020205020404" pitchFamily="49" charset="0"/>
              </a:rPr>
              <a:t>&gt; </a:t>
            </a:r>
            <a:r>
              <a:rPr lang="en-US" sz="1050" dirty="0">
                <a:solidFill>
                  <a:schemeClr val="bg1"/>
                </a:solidFill>
                <a:latin typeface="Maven Pro" panose="020B0604020202020204" charset="0"/>
                <a:cs typeface="Courier New" panose="02070309020205020404" pitchFamily="49" charset="0"/>
              </a:rPr>
              <a:t>-&gt; </a:t>
            </a:r>
            <a:r>
              <a:rPr lang="en-US" sz="1050" dirty="0" err="1">
                <a:solidFill>
                  <a:schemeClr val="bg1"/>
                </a:solidFill>
                <a:latin typeface="Maven Pro" panose="020B0604020202020204" charset="0"/>
                <a:cs typeface="Courier New" panose="02070309020205020404" pitchFamily="49" charset="0"/>
              </a:rPr>
              <a:t>restaura</a:t>
            </a:r>
            <a:r>
              <a:rPr lang="en-US" sz="1050" dirty="0">
                <a:solidFill>
                  <a:schemeClr val="bg1"/>
                </a:solidFill>
                <a:latin typeface="Maven Pro" panose="020B0604020202020204" charset="0"/>
                <a:cs typeface="Courier New" panose="02070309020205020404" pitchFamily="49" charset="0"/>
              </a:rPr>
              <a:t> um </a:t>
            </a:r>
            <a:r>
              <a:rPr lang="en-US" sz="1050" dirty="0" err="1">
                <a:solidFill>
                  <a:schemeClr val="bg1"/>
                </a:solidFill>
                <a:latin typeface="Maven Pro" panose="020B0604020202020204" charset="0"/>
                <a:cs typeface="Courier New" panose="02070309020205020404" pitchFamily="49" charset="0"/>
              </a:rPr>
              <a:t>versão</a:t>
            </a:r>
            <a:r>
              <a:rPr lang="en-US" sz="1050" dirty="0">
                <a:solidFill>
                  <a:schemeClr val="bg1"/>
                </a:solidFill>
                <a:latin typeface="Maven Pro" panose="020B0604020202020204" charset="0"/>
                <a:cs typeface="Courier New" panose="02070309020205020404" pitchFamily="49" charset="0"/>
              </a:rPr>
              <a:t> de um </a:t>
            </a:r>
            <a:r>
              <a:rPr lang="en-US" sz="1050" dirty="0" err="1">
                <a:solidFill>
                  <a:schemeClr val="bg1"/>
                </a:solidFill>
                <a:latin typeface="Maven Pro" panose="020B0604020202020204" charset="0"/>
                <a:cs typeface="Courier New" panose="02070309020205020404" pitchFamily="49" charset="0"/>
              </a:rPr>
              <a:t>ensaio</a:t>
            </a:r>
            <a:r>
              <a:rPr lang="en-US" sz="1050" dirty="0">
                <a:solidFill>
                  <a:schemeClr val="bg1"/>
                </a:solidFill>
                <a:latin typeface="Maven Pro" panose="020B0604020202020204" charset="0"/>
                <a:cs typeface="Courier New" panose="02070309020205020404" pitchFamily="49" charset="0"/>
              </a:rPr>
              <a:t>;</a:t>
            </a:r>
          </a:p>
          <a:p>
            <a:pPr marL="152400" indent="0">
              <a:buSzPts val="1200"/>
              <a:buNone/>
            </a:pPr>
            <a:endParaRPr lang="en-US" sz="1050" dirty="0">
              <a:solidFill>
                <a:schemeClr val="bg1"/>
              </a:solidFill>
              <a:latin typeface="Maven Pro" panose="020B0604020202020204" charset="0"/>
              <a:cs typeface="Courier New" panose="02070309020205020404" pitchFamily="49" charset="0"/>
            </a:endParaRPr>
          </a:p>
          <a:p>
            <a:pPr marL="152400" indent="0">
              <a:buSzPts val="1200"/>
              <a:buNone/>
            </a:pPr>
            <a:r>
              <a:rPr lang="en-US" sz="1050" dirty="0">
                <a:solidFill>
                  <a:schemeClr val="bg1"/>
                </a:solidFill>
                <a:latin typeface="Courier New" panose="02070309020205020404" pitchFamily="49" charset="0"/>
                <a:cs typeface="Courier New" panose="02070309020205020404" pitchFamily="49" charset="0"/>
              </a:rPr>
              <a:t>&gt; now history -&gt; </a:t>
            </a:r>
            <a:r>
              <a:rPr lang="en-US" sz="1050" dirty="0" err="1">
                <a:solidFill>
                  <a:schemeClr val="bg1"/>
                </a:solidFill>
                <a:latin typeface="Maven Pro" panose="020B0604020202020204" charset="0"/>
                <a:cs typeface="Courier New" panose="02070309020205020404" pitchFamily="49" charset="0"/>
              </a:rPr>
              <a:t>visualiza</a:t>
            </a:r>
            <a:r>
              <a:rPr lang="en-US" sz="1050" dirty="0">
                <a:solidFill>
                  <a:schemeClr val="bg1"/>
                </a:solidFill>
                <a:latin typeface="Maven Pro" panose="020B0604020202020204" charset="0"/>
                <a:cs typeface="Courier New" panose="02070309020205020404" pitchFamily="49" charset="0"/>
              </a:rPr>
              <a:t> o </a:t>
            </a:r>
            <a:r>
              <a:rPr lang="en-US" sz="1050" dirty="0" err="1">
                <a:solidFill>
                  <a:schemeClr val="bg1"/>
                </a:solidFill>
                <a:latin typeface="Maven Pro" panose="020B0604020202020204" charset="0"/>
                <a:cs typeface="Courier New" panose="02070309020205020404" pitchFamily="49" charset="0"/>
              </a:rPr>
              <a:t>histórico</a:t>
            </a:r>
            <a:r>
              <a:rPr lang="en-US" sz="1050" dirty="0">
                <a:solidFill>
                  <a:schemeClr val="bg1"/>
                </a:solidFill>
                <a:latin typeface="Maven Pro" panose="020B0604020202020204" charset="0"/>
                <a:cs typeface="Courier New" panose="02070309020205020404" pitchFamily="49" charset="0"/>
              </a:rPr>
              <a:t> de </a:t>
            </a:r>
            <a:r>
              <a:rPr lang="en-US" sz="1050" dirty="0" err="1">
                <a:solidFill>
                  <a:schemeClr val="bg1"/>
                </a:solidFill>
                <a:latin typeface="Maven Pro" panose="020B0604020202020204" charset="0"/>
                <a:cs typeface="Courier New" panose="02070309020205020404" pitchFamily="49" charset="0"/>
              </a:rPr>
              <a:t>evolução</a:t>
            </a:r>
            <a:r>
              <a:rPr lang="en-US" sz="1050" dirty="0">
                <a:solidFill>
                  <a:schemeClr val="bg1"/>
                </a:solidFill>
                <a:latin typeface="Maven Pro" panose="020B0604020202020204" charset="0"/>
                <a:cs typeface="Courier New" panose="02070309020205020404" pitchFamily="49" charset="0"/>
              </a:rPr>
              <a:t> do experimento;</a:t>
            </a:r>
          </a:p>
          <a:p>
            <a:pPr marL="152400" indent="0">
              <a:buSzPts val="1200"/>
              <a:buNone/>
            </a:pPr>
            <a:endParaRPr lang="en-US" sz="1050" dirty="0">
              <a:solidFill>
                <a:schemeClr val="bg1"/>
              </a:solidFill>
              <a:latin typeface="Maven Pro" panose="020B0604020202020204" charset="0"/>
              <a:cs typeface="Courier New" panose="02070309020205020404" pitchFamily="49" charset="0"/>
            </a:endParaRPr>
          </a:p>
          <a:p>
            <a:pPr marL="152400" indent="0">
              <a:buSzPts val="1200"/>
              <a:buNone/>
            </a:pPr>
            <a:r>
              <a:rPr lang="en-US" sz="1050" dirty="0">
                <a:solidFill>
                  <a:schemeClr val="bg1"/>
                </a:solidFill>
                <a:latin typeface="Courier New" panose="02070309020205020404" pitchFamily="49" charset="0"/>
                <a:cs typeface="Courier New" panose="02070309020205020404" pitchFamily="49" charset="0"/>
              </a:rPr>
              <a:t>&gt; now diff &lt;trial_id1&gt; &lt;trial_id2&gt; -&gt; </a:t>
            </a:r>
            <a:r>
              <a:rPr lang="en-US" sz="1050" dirty="0" err="1">
                <a:solidFill>
                  <a:schemeClr val="bg1"/>
                </a:solidFill>
                <a:latin typeface="Maven Pro" panose="020B0604020202020204" charset="0"/>
                <a:cs typeface="Courier New" panose="02070309020205020404" pitchFamily="49" charset="0"/>
              </a:rPr>
              <a:t>compara</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dois</a:t>
            </a:r>
            <a:r>
              <a:rPr lang="en-US" sz="1050" dirty="0">
                <a:solidFill>
                  <a:schemeClr val="bg1"/>
                </a:solidFill>
                <a:latin typeface="Maven Pro" panose="020B0604020202020204" charset="0"/>
                <a:cs typeface="Courier New" panose="02070309020205020404" pitchFamily="49" charset="0"/>
              </a:rPr>
              <a:t> </a:t>
            </a:r>
            <a:r>
              <a:rPr lang="en-US" sz="1050" dirty="0" err="1">
                <a:solidFill>
                  <a:schemeClr val="bg1"/>
                </a:solidFill>
                <a:latin typeface="Maven Pro" panose="020B0604020202020204" charset="0"/>
                <a:cs typeface="Courier New" panose="02070309020205020404" pitchFamily="49" charset="0"/>
              </a:rPr>
              <a:t>ensaios</a:t>
            </a:r>
            <a:r>
              <a:rPr lang="en-US" sz="1050" dirty="0">
                <a:solidFill>
                  <a:schemeClr val="bg1"/>
                </a:solidFill>
                <a:latin typeface="Maven Pro" panose="020B0604020202020204" charset="0"/>
                <a:cs typeface="Courier New" panose="02070309020205020404" pitchFamily="49" charset="0"/>
              </a:rPr>
              <a:t>;</a:t>
            </a:r>
          </a:p>
          <a:p>
            <a:pPr marL="152400" indent="0">
              <a:buSzPts val="1200"/>
              <a:buNone/>
            </a:pPr>
            <a:endParaRPr lang="en-US" sz="1050" dirty="0">
              <a:solidFill>
                <a:schemeClr val="bg1"/>
              </a:solidFill>
              <a:latin typeface="Maven Pro" panose="020B0604020202020204" charset="0"/>
              <a:cs typeface="Courier New" panose="02070309020205020404" pitchFamily="49" charset="0"/>
            </a:endParaRPr>
          </a:p>
          <a:p>
            <a:pPr marL="152400" indent="0">
              <a:buSzPts val="1200"/>
              <a:buNone/>
            </a:pPr>
            <a:endParaRPr lang="en-US" sz="1050" dirty="0">
              <a:solidFill>
                <a:schemeClr val="bg1"/>
              </a:solidFill>
              <a:latin typeface="Maven Pro" panose="020B0604020202020204" charset="0"/>
              <a:cs typeface="Courier New" panose="02070309020205020404" pitchFamily="49" charset="0"/>
            </a:endParaRPr>
          </a:p>
          <a:p>
            <a:pPr marL="152400" indent="0">
              <a:buSzPts val="1200"/>
              <a:buNone/>
            </a:pPr>
            <a:endParaRPr lang="en-US" sz="1050" dirty="0">
              <a:solidFill>
                <a:schemeClr val="bg1"/>
              </a:solidFill>
              <a:latin typeface="Maven Pro" panose="020B0604020202020204" charset="0"/>
              <a:cs typeface="Courier New" panose="02070309020205020404" pitchFamily="49" charset="0"/>
            </a:endParaRPr>
          </a:p>
          <a:p>
            <a:pPr marL="152400" indent="0">
              <a:buSzPts val="1200"/>
              <a:buNone/>
            </a:pPr>
            <a:endParaRPr lang="en-US" sz="1050" dirty="0">
              <a:solidFill>
                <a:schemeClr val="bg1"/>
              </a:solidFill>
              <a:latin typeface="Courier New" panose="02070309020205020404" pitchFamily="49" charset="0"/>
              <a:cs typeface="Courier New" panose="02070309020205020404" pitchFamily="49" charset="0"/>
            </a:endParaRPr>
          </a:p>
          <a:p>
            <a:pPr marL="609600" lvl="1" indent="0">
              <a:buSzPts val="1200"/>
              <a:buNone/>
            </a:pPr>
            <a:endParaRPr lang="en-US" sz="1250" dirty="0">
              <a:solidFill>
                <a:schemeClr val="bg1"/>
              </a:solidFill>
              <a:latin typeface="Courier New" panose="02070309020205020404" pitchFamily="49" charset="0"/>
              <a:cs typeface="Courier New" panose="02070309020205020404" pitchFamily="49" charset="0"/>
            </a:endParaRPr>
          </a:p>
          <a:p>
            <a:pPr marL="152400" indent="0">
              <a:buSzPts val="1200"/>
              <a:buNone/>
            </a:pPr>
            <a:endParaRPr lang="en-US" dirty="0">
              <a:solidFill>
                <a:schemeClr val="bg1"/>
              </a:solidFill>
              <a:latin typeface="Courier New" panose="02070309020205020404" pitchFamily="49" charset="0"/>
              <a:cs typeface="Courier New" panose="02070309020205020404" pitchFamily="49" charset="0"/>
            </a:endParaRPr>
          </a:p>
          <a:p>
            <a:pPr marL="152400" indent="0" algn="ctr">
              <a:buSzPts val="1200"/>
              <a:buNone/>
            </a:pPr>
            <a:endParaRPr lang="en-US" dirty="0"/>
          </a:p>
          <a:p>
            <a:pPr marL="152400" indent="0" algn="ctr">
              <a:buSzPts val="1200"/>
              <a:buNone/>
            </a:pPr>
            <a:endParaRPr lang="en-US" dirty="0"/>
          </a:p>
          <a:p>
            <a:pPr marL="152400" indent="0">
              <a:buSzPts val="1200"/>
              <a:buNone/>
            </a:pPr>
            <a:endParaRPr lang="en-US" dirty="0">
              <a:latin typeface="Courier New" panose="02070309020205020404" pitchFamily="49" charset="0"/>
              <a:cs typeface="Courier New" panose="02070309020205020404" pitchFamily="49" charset="0"/>
            </a:endParaRPr>
          </a:p>
          <a:p>
            <a:pPr marL="0" lvl="0" indent="0" algn="l" rtl="0">
              <a:lnSpc>
                <a:spcPct val="100000"/>
              </a:lnSpc>
              <a:spcBef>
                <a:spcPts val="1600"/>
              </a:spcBef>
              <a:spcAft>
                <a:spcPts val="1600"/>
              </a:spcAft>
              <a:buNone/>
            </a:pPr>
            <a:endParaRPr lang="pt-BR" dirty="0"/>
          </a:p>
          <a:p>
            <a:pPr marL="0" lvl="0" indent="0" algn="l" rtl="0">
              <a:lnSpc>
                <a:spcPct val="100000"/>
              </a:lnSpc>
              <a:spcBef>
                <a:spcPts val="1600"/>
              </a:spcBef>
              <a:spcAft>
                <a:spcPts val="1600"/>
              </a:spcAft>
              <a:buNone/>
            </a:pPr>
            <a:endParaRPr dirty="0"/>
          </a:p>
        </p:txBody>
      </p:sp>
    </p:spTree>
    <p:extLst>
      <p:ext uri="{BB962C8B-B14F-4D97-AF65-F5344CB8AC3E}">
        <p14:creationId xmlns:p14="http://schemas.microsoft.com/office/powerpoint/2010/main" val="423634995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668046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Exemplo de comparação entre ensaios</a:t>
            </a:r>
            <a:endParaRPr dirty="0">
              <a:solidFill>
                <a:schemeClr val="accent3"/>
              </a:solidFill>
            </a:endParaRPr>
          </a:p>
        </p:txBody>
      </p:sp>
      <p:sp>
        <p:nvSpPr>
          <p:cNvPr id="5" name="Google Shape;465;p26">
            <a:extLst>
              <a:ext uri="{FF2B5EF4-FFF2-40B4-BE49-F238E27FC236}">
                <a16:creationId xmlns:a16="http://schemas.microsoft.com/office/drawing/2014/main" id="{1DF3C04A-C337-48DE-B3CF-57E7284C3BCE}"/>
              </a:ext>
            </a:extLst>
          </p:cNvPr>
          <p:cNvSpPr txBox="1">
            <a:spLocks noGrp="1"/>
          </p:cNvSpPr>
          <p:nvPr>
            <p:ph type="body" idx="1"/>
          </p:nvPr>
        </p:nvSpPr>
        <p:spPr>
          <a:xfrm>
            <a:off x="5652655" y="1094554"/>
            <a:ext cx="3322238" cy="3519010"/>
          </a:xfrm>
          <a:prstGeom prst="rect">
            <a:avLst/>
          </a:prstGeom>
        </p:spPr>
        <p:txBody>
          <a:bodyPr spcFirstLastPara="1" wrap="square" lIns="91425" tIns="91425" rIns="91425" bIns="91425" anchor="t" anchorCtr="0">
            <a:noAutofit/>
          </a:bodyPr>
          <a:lstStyle/>
          <a:p>
            <a:pPr marL="152400" indent="0" algn="ctr">
              <a:buSzPts val="1200"/>
              <a:buNone/>
            </a:pPr>
            <a:endParaRPr lang="en-US" sz="1050" dirty="0"/>
          </a:p>
          <a:p>
            <a:pPr marL="152400" indent="0" algn="ctr">
              <a:buSzPts val="1200"/>
              <a:buNone/>
            </a:pPr>
            <a:endParaRPr lang="en-US" sz="1050" dirty="0"/>
          </a:p>
          <a:p>
            <a:pPr marL="323850" indent="-171450">
              <a:buSzPts val="1200"/>
            </a:pPr>
            <a:r>
              <a:rPr lang="en-US" sz="1050" dirty="0" err="1">
                <a:solidFill>
                  <a:schemeClr val="bg1"/>
                </a:solidFill>
              </a:rPr>
              <a:t>Exemplo</a:t>
            </a:r>
            <a:r>
              <a:rPr lang="en-US" sz="1050" dirty="0">
                <a:solidFill>
                  <a:schemeClr val="bg1"/>
                </a:solidFill>
              </a:rPr>
              <a:t> </a:t>
            </a:r>
            <a:r>
              <a:rPr lang="en-US" sz="1050" dirty="0" err="1">
                <a:solidFill>
                  <a:schemeClr val="bg1"/>
                </a:solidFill>
              </a:rPr>
              <a:t>mostra</a:t>
            </a:r>
            <a:r>
              <a:rPr lang="en-US" sz="1050" dirty="0">
                <a:solidFill>
                  <a:schemeClr val="bg1"/>
                </a:solidFill>
              </a:rPr>
              <a:t> as </a:t>
            </a:r>
            <a:r>
              <a:rPr lang="en-US" sz="1050" dirty="0" err="1">
                <a:solidFill>
                  <a:schemeClr val="bg1"/>
                </a:solidFill>
              </a:rPr>
              <a:t>diferenças</a:t>
            </a:r>
            <a:r>
              <a:rPr lang="en-US" sz="1050" dirty="0">
                <a:solidFill>
                  <a:schemeClr val="bg1"/>
                </a:solidFill>
              </a:rPr>
              <a:t> da </a:t>
            </a:r>
            <a:r>
              <a:rPr lang="en-US" sz="1050" dirty="0" err="1">
                <a:solidFill>
                  <a:schemeClr val="bg1"/>
                </a:solidFill>
              </a:rPr>
              <a:t>proveniência</a:t>
            </a:r>
            <a:r>
              <a:rPr lang="en-US" sz="1050" dirty="0">
                <a:solidFill>
                  <a:schemeClr val="bg1"/>
                </a:solidFill>
              </a:rPr>
              <a:t> </a:t>
            </a:r>
            <a:r>
              <a:rPr lang="en-US" sz="1050" dirty="0" err="1">
                <a:solidFill>
                  <a:schemeClr val="bg1"/>
                </a:solidFill>
              </a:rPr>
              <a:t>lógica</a:t>
            </a:r>
            <a:r>
              <a:rPr lang="en-US" sz="1050" dirty="0">
                <a:solidFill>
                  <a:schemeClr val="bg1"/>
                </a:solidFill>
              </a:rPr>
              <a:t> entre </a:t>
            </a:r>
            <a:r>
              <a:rPr lang="en-US" sz="1050" dirty="0" err="1">
                <a:solidFill>
                  <a:schemeClr val="bg1"/>
                </a:solidFill>
              </a:rPr>
              <a:t>os</a:t>
            </a:r>
            <a:r>
              <a:rPr lang="en-US" sz="1050" dirty="0">
                <a:solidFill>
                  <a:schemeClr val="bg1"/>
                </a:solidFill>
              </a:rPr>
              <a:t> </a:t>
            </a:r>
            <a:r>
              <a:rPr lang="en-US" sz="1050" dirty="0" err="1">
                <a:solidFill>
                  <a:schemeClr val="bg1"/>
                </a:solidFill>
              </a:rPr>
              <a:t>ensaios</a:t>
            </a:r>
            <a:r>
              <a:rPr lang="en-US" sz="1050" dirty="0">
                <a:solidFill>
                  <a:schemeClr val="bg1"/>
                </a:solidFill>
              </a:rPr>
              <a:t> 1 e 2;</a:t>
            </a:r>
          </a:p>
          <a:p>
            <a:pPr marL="152400" indent="0">
              <a:buSzPts val="1200"/>
              <a:buNone/>
            </a:pPr>
            <a:endParaRPr lang="en-US" sz="1050" dirty="0">
              <a:solidFill>
                <a:schemeClr val="bg1"/>
              </a:solidFill>
            </a:endParaRPr>
          </a:p>
          <a:p>
            <a:pPr marL="323850" indent="-171450">
              <a:buSzPts val="1200"/>
            </a:pPr>
            <a:r>
              <a:rPr lang="en-US" sz="1050" dirty="0">
                <a:solidFill>
                  <a:schemeClr val="bg1"/>
                </a:solidFill>
              </a:rPr>
              <a:t>A </a:t>
            </a:r>
            <a:r>
              <a:rPr lang="en-US" sz="1050" dirty="0" err="1">
                <a:solidFill>
                  <a:schemeClr val="bg1"/>
                </a:solidFill>
              </a:rPr>
              <a:t>verificação</a:t>
            </a:r>
            <a:r>
              <a:rPr lang="en-US" sz="1050" dirty="0">
                <a:solidFill>
                  <a:schemeClr val="bg1"/>
                </a:solidFill>
              </a:rPr>
              <a:t> de </a:t>
            </a:r>
            <a:r>
              <a:rPr lang="en-US" sz="1050" dirty="0" err="1">
                <a:solidFill>
                  <a:schemeClr val="bg1"/>
                </a:solidFill>
              </a:rPr>
              <a:t>igualdade</a:t>
            </a:r>
            <a:r>
              <a:rPr lang="en-US" sz="1050" dirty="0">
                <a:solidFill>
                  <a:schemeClr val="bg1"/>
                </a:solidFill>
              </a:rPr>
              <a:t> dos </a:t>
            </a:r>
            <a:r>
              <a:rPr lang="en-US" sz="1050" dirty="0" err="1">
                <a:solidFill>
                  <a:schemeClr val="bg1"/>
                </a:solidFill>
              </a:rPr>
              <a:t>arquivos</a:t>
            </a:r>
            <a:r>
              <a:rPr lang="en-US" sz="1050" dirty="0">
                <a:solidFill>
                  <a:schemeClr val="bg1"/>
                </a:solidFill>
              </a:rPr>
              <a:t> é </a:t>
            </a:r>
            <a:r>
              <a:rPr lang="en-US" sz="1050" dirty="0" err="1">
                <a:solidFill>
                  <a:schemeClr val="bg1"/>
                </a:solidFill>
              </a:rPr>
              <a:t>feita</a:t>
            </a:r>
            <a:r>
              <a:rPr lang="en-US" sz="1050" dirty="0">
                <a:solidFill>
                  <a:schemeClr val="bg1"/>
                </a:solidFill>
              </a:rPr>
              <a:t> </a:t>
            </a:r>
            <a:r>
              <a:rPr lang="en-US" sz="1050" dirty="0" err="1">
                <a:solidFill>
                  <a:schemeClr val="bg1"/>
                </a:solidFill>
              </a:rPr>
              <a:t>através</a:t>
            </a:r>
            <a:r>
              <a:rPr lang="en-US" sz="1050" dirty="0">
                <a:solidFill>
                  <a:schemeClr val="bg1"/>
                </a:solidFill>
              </a:rPr>
              <a:t> de </a:t>
            </a:r>
            <a:r>
              <a:rPr lang="en-US" sz="1050" dirty="0" err="1">
                <a:solidFill>
                  <a:schemeClr val="bg1"/>
                </a:solidFill>
              </a:rPr>
              <a:t>hashcode</a:t>
            </a:r>
            <a:r>
              <a:rPr lang="en-US" sz="1050" dirty="0">
                <a:solidFill>
                  <a:schemeClr val="bg1"/>
                </a:solidFill>
              </a:rPr>
              <a:t>;</a:t>
            </a:r>
          </a:p>
          <a:p>
            <a:pPr marL="323850" indent="-171450">
              <a:buSzPts val="1200"/>
            </a:pPr>
            <a:endParaRPr lang="en-US" sz="1050" dirty="0">
              <a:solidFill>
                <a:schemeClr val="bg1"/>
              </a:solidFill>
            </a:endParaRPr>
          </a:p>
          <a:p>
            <a:pPr marL="323850" indent="-171450">
              <a:buSzPts val="1200"/>
            </a:pPr>
            <a:r>
              <a:rPr lang="en-US" sz="1050" dirty="0" err="1">
                <a:solidFill>
                  <a:schemeClr val="bg1"/>
                </a:solidFill>
              </a:rPr>
              <a:t>Comparação</a:t>
            </a:r>
            <a:r>
              <a:rPr lang="en-US" sz="1050" dirty="0">
                <a:solidFill>
                  <a:schemeClr val="bg1"/>
                </a:solidFill>
              </a:rPr>
              <a:t> entre </a:t>
            </a:r>
            <a:r>
              <a:rPr lang="en-US" sz="1050" dirty="0" err="1">
                <a:solidFill>
                  <a:schemeClr val="bg1"/>
                </a:solidFill>
              </a:rPr>
              <a:t>os</a:t>
            </a:r>
            <a:r>
              <a:rPr lang="en-US" sz="1050" dirty="0">
                <a:solidFill>
                  <a:schemeClr val="bg1"/>
                </a:solidFill>
              </a:rPr>
              <a:t> </a:t>
            </a:r>
            <a:r>
              <a:rPr lang="en-US" sz="1050" dirty="0" err="1">
                <a:solidFill>
                  <a:schemeClr val="bg1"/>
                </a:solidFill>
              </a:rPr>
              <a:t>versões</a:t>
            </a:r>
            <a:r>
              <a:rPr lang="en-US" sz="1050" dirty="0">
                <a:solidFill>
                  <a:schemeClr val="bg1"/>
                </a:solidFill>
              </a:rPr>
              <a:t> de </a:t>
            </a:r>
            <a:r>
              <a:rPr lang="en-US" sz="1050" dirty="0" err="1">
                <a:solidFill>
                  <a:schemeClr val="bg1"/>
                </a:solidFill>
              </a:rPr>
              <a:t>código</a:t>
            </a:r>
            <a:r>
              <a:rPr lang="en-US" sz="1050" dirty="0">
                <a:solidFill>
                  <a:schemeClr val="bg1"/>
                </a:solidFill>
              </a:rPr>
              <a:t> </a:t>
            </a:r>
            <a:r>
              <a:rPr lang="en-US" sz="1050" dirty="0" err="1">
                <a:solidFill>
                  <a:schemeClr val="bg1"/>
                </a:solidFill>
              </a:rPr>
              <a:t>poderá</a:t>
            </a:r>
            <a:r>
              <a:rPr lang="en-US" sz="1050" dirty="0">
                <a:solidFill>
                  <a:schemeClr val="bg1"/>
                </a:solidFill>
              </a:rPr>
              <a:t> ser </a:t>
            </a:r>
            <a:r>
              <a:rPr lang="en-US" sz="1050" dirty="0" err="1">
                <a:solidFill>
                  <a:schemeClr val="bg1"/>
                </a:solidFill>
              </a:rPr>
              <a:t>feita</a:t>
            </a:r>
            <a:r>
              <a:rPr lang="en-US" sz="1050" dirty="0">
                <a:solidFill>
                  <a:schemeClr val="bg1"/>
                </a:solidFill>
              </a:rPr>
              <a:t> </a:t>
            </a:r>
            <a:r>
              <a:rPr lang="en-US" sz="1050" dirty="0" err="1">
                <a:solidFill>
                  <a:schemeClr val="bg1"/>
                </a:solidFill>
              </a:rPr>
              <a:t>através</a:t>
            </a:r>
            <a:r>
              <a:rPr lang="en-US" sz="1050" dirty="0">
                <a:solidFill>
                  <a:schemeClr val="bg1"/>
                </a:solidFill>
              </a:rPr>
              <a:t> de ferramentas </a:t>
            </a:r>
            <a:r>
              <a:rPr lang="en-US" sz="1050" dirty="0" err="1">
                <a:solidFill>
                  <a:schemeClr val="bg1"/>
                </a:solidFill>
              </a:rPr>
              <a:t>externas</a:t>
            </a:r>
            <a:r>
              <a:rPr lang="en-US" sz="1050" dirty="0">
                <a:solidFill>
                  <a:schemeClr val="bg1"/>
                </a:solidFill>
              </a:rPr>
              <a:t> de </a:t>
            </a:r>
            <a:r>
              <a:rPr lang="en-US" sz="1050" dirty="0" err="1">
                <a:solidFill>
                  <a:schemeClr val="bg1"/>
                </a:solidFill>
              </a:rPr>
              <a:t>comparação</a:t>
            </a:r>
            <a:r>
              <a:rPr lang="en-US" sz="1050" dirty="0">
                <a:solidFill>
                  <a:schemeClr val="bg1"/>
                </a:solidFill>
              </a:rPr>
              <a:t>;</a:t>
            </a:r>
          </a:p>
          <a:p>
            <a:pPr marL="323850" indent="-171450">
              <a:buSzPts val="1200"/>
            </a:pPr>
            <a:endParaRPr lang="en-US" sz="1050" dirty="0">
              <a:solidFill>
                <a:schemeClr val="bg1"/>
              </a:solidFill>
            </a:endParaRPr>
          </a:p>
          <a:p>
            <a:pPr marL="323850" indent="-171450">
              <a:buSzPts val="1200"/>
            </a:pPr>
            <a:r>
              <a:rPr lang="en-US" sz="1050" dirty="0">
                <a:solidFill>
                  <a:schemeClr val="bg1"/>
                </a:solidFill>
              </a:rPr>
              <a:t>O </a:t>
            </a:r>
            <a:r>
              <a:rPr lang="en-US" sz="1050" dirty="0" err="1">
                <a:solidFill>
                  <a:schemeClr val="bg1"/>
                </a:solidFill>
              </a:rPr>
              <a:t>processo</a:t>
            </a:r>
            <a:r>
              <a:rPr lang="en-US" sz="1050" dirty="0">
                <a:solidFill>
                  <a:schemeClr val="bg1"/>
                </a:solidFill>
              </a:rPr>
              <a:t> de </a:t>
            </a:r>
            <a:r>
              <a:rPr lang="en-US" sz="1050" dirty="0" err="1">
                <a:solidFill>
                  <a:schemeClr val="bg1"/>
                </a:solidFill>
              </a:rPr>
              <a:t>comparação</a:t>
            </a:r>
            <a:r>
              <a:rPr lang="en-US" sz="1050" dirty="0">
                <a:solidFill>
                  <a:schemeClr val="bg1"/>
                </a:solidFill>
              </a:rPr>
              <a:t> de </a:t>
            </a:r>
            <a:r>
              <a:rPr lang="en-US" sz="1050" dirty="0" err="1">
                <a:solidFill>
                  <a:schemeClr val="bg1"/>
                </a:solidFill>
              </a:rPr>
              <a:t>chamadas</a:t>
            </a:r>
            <a:r>
              <a:rPr lang="en-US" sz="1050" dirty="0">
                <a:solidFill>
                  <a:schemeClr val="bg1"/>
                </a:solidFill>
              </a:rPr>
              <a:t> de </a:t>
            </a:r>
            <a:r>
              <a:rPr lang="en-US" sz="1050" dirty="0" err="1">
                <a:solidFill>
                  <a:schemeClr val="bg1"/>
                </a:solidFill>
              </a:rPr>
              <a:t>função</a:t>
            </a:r>
            <a:r>
              <a:rPr lang="en-US" sz="1050" dirty="0">
                <a:solidFill>
                  <a:schemeClr val="bg1"/>
                </a:solidFill>
              </a:rPr>
              <a:t> é </a:t>
            </a:r>
            <a:r>
              <a:rPr lang="en-US" sz="1050" dirty="0" err="1">
                <a:solidFill>
                  <a:schemeClr val="bg1"/>
                </a:solidFill>
              </a:rPr>
              <a:t>mais</a:t>
            </a:r>
            <a:r>
              <a:rPr lang="en-US" sz="1050" dirty="0">
                <a:solidFill>
                  <a:schemeClr val="bg1"/>
                </a:solidFill>
              </a:rPr>
              <a:t> </a:t>
            </a:r>
            <a:r>
              <a:rPr lang="en-US" sz="1050" dirty="0" err="1">
                <a:solidFill>
                  <a:schemeClr val="bg1"/>
                </a:solidFill>
              </a:rPr>
              <a:t>complexa</a:t>
            </a:r>
            <a:r>
              <a:rPr lang="en-US" sz="1050" dirty="0">
                <a:solidFill>
                  <a:schemeClr val="bg1"/>
                </a:solidFill>
              </a:rPr>
              <a:t>. Ela </a:t>
            </a:r>
            <a:r>
              <a:rPr lang="en-US" sz="1050" dirty="0" err="1">
                <a:solidFill>
                  <a:schemeClr val="bg1"/>
                </a:solidFill>
              </a:rPr>
              <a:t>transforma</a:t>
            </a:r>
            <a:r>
              <a:rPr lang="en-US" sz="1050" dirty="0">
                <a:solidFill>
                  <a:schemeClr val="bg1"/>
                </a:solidFill>
              </a:rPr>
              <a:t> </a:t>
            </a:r>
            <a:r>
              <a:rPr lang="en-US" sz="1050" dirty="0" err="1">
                <a:solidFill>
                  <a:schemeClr val="bg1"/>
                </a:solidFill>
              </a:rPr>
              <a:t>os</a:t>
            </a:r>
            <a:r>
              <a:rPr lang="en-US" sz="1050" dirty="0">
                <a:solidFill>
                  <a:schemeClr val="bg1"/>
                </a:solidFill>
              </a:rPr>
              <a:t> </a:t>
            </a:r>
            <a:r>
              <a:rPr lang="en-US" sz="1050" dirty="0" err="1">
                <a:solidFill>
                  <a:schemeClr val="bg1"/>
                </a:solidFill>
              </a:rPr>
              <a:t>ensaios</a:t>
            </a:r>
            <a:r>
              <a:rPr lang="en-US" sz="1050" dirty="0">
                <a:solidFill>
                  <a:schemeClr val="bg1"/>
                </a:solidFill>
              </a:rPr>
              <a:t> para </a:t>
            </a:r>
            <a:r>
              <a:rPr lang="en-US" sz="1050" dirty="0" err="1">
                <a:solidFill>
                  <a:schemeClr val="bg1"/>
                </a:solidFill>
              </a:rPr>
              <a:t>formato</a:t>
            </a:r>
            <a:r>
              <a:rPr lang="en-US" sz="1050" dirty="0">
                <a:solidFill>
                  <a:schemeClr val="bg1"/>
                </a:solidFill>
              </a:rPr>
              <a:t> </a:t>
            </a:r>
            <a:r>
              <a:rPr lang="en-US" sz="1050" dirty="0" err="1">
                <a:solidFill>
                  <a:schemeClr val="bg1"/>
                </a:solidFill>
              </a:rPr>
              <a:t>em</a:t>
            </a:r>
            <a:r>
              <a:rPr lang="en-US" sz="1050" dirty="0">
                <a:solidFill>
                  <a:schemeClr val="bg1"/>
                </a:solidFill>
              </a:rPr>
              <a:t> </a:t>
            </a:r>
            <a:r>
              <a:rPr lang="en-US" sz="1050" dirty="0" err="1">
                <a:solidFill>
                  <a:schemeClr val="bg1"/>
                </a:solidFill>
              </a:rPr>
              <a:t>grafo</a:t>
            </a:r>
            <a:r>
              <a:rPr lang="en-US" sz="1050" dirty="0">
                <a:solidFill>
                  <a:schemeClr val="bg1"/>
                </a:solidFill>
              </a:rPr>
              <a:t>, </a:t>
            </a:r>
            <a:r>
              <a:rPr lang="en-US" sz="1050" dirty="0" err="1">
                <a:solidFill>
                  <a:schemeClr val="bg1"/>
                </a:solidFill>
              </a:rPr>
              <a:t>depois</a:t>
            </a:r>
            <a:r>
              <a:rPr lang="en-US" sz="1050" dirty="0">
                <a:solidFill>
                  <a:schemeClr val="bg1"/>
                </a:solidFill>
              </a:rPr>
              <a:t> </a:t>
            </a:r>
            <a:r>
              <a:rPr lang="en-US" sz="1050" dirty="0" err="1">
                <a:solidFill>
                  <a:schemeClr val="bg1"/>
                </a:solidFill>
              </a:rPr>
              <a:t>em</a:t>
            </a:r>
            <a:r>
              <a:rPr lang="en-US" sz="1050" dirty="0">
                <a:solidFill>
                  <a:schemeClr val="bg1"/>
                </a:solidFill>
              </a:rPr>
              <a:t> </a:t>
            </a:r>
            <a:r>
              <a:rPr lang="en-US" sz="1050" dirty="0" err="1">
                <a:solidFill>
                  <a:schemeClr val="bg1"/>
                </a:solidFill>
              </a:rPr>
              <a:t>lísta</a:t>
            </a:r>
            <a:r>
              <a:rPr lang="en-US" sz="1050" dirty="0">
                <a:solidFill>
                  <a:schemeClr val="bg1"/>
                </a:solidFill>
              </a:rPr>
              <a:t> de </a:t>
            </a:r>
            <a:r>
              <a:rPr lang="en-US" sz="1050" dirty="0" err="1">
                <a:solidFill>
                  <a:schemeClr val="bg1"/>
                </a:solidFill>
              </a:rPr>
              <a:t>nós</a:t>
            </a:r>
            <a:r>
              <a:rPr lang="en-US" sz="1050" dirty="0">
                <a:solidFill>
                  <a:schemeClr val="bg1"/>
                </a:solidFill>
              </a:rPr>
              <a:t> e </a:t>
            </a:r>
            <a:r>
              <a:rPr lang="en-US" sz="1050" dirty="0" err="1">
                <a:solidFill>
                  <a:schemeClr val="bg1"/>
                </a:solidFill>
              </a:rPr>
              <a:t>aplica</a:t>
            </a:r>
            <a:r>
              <a:rPr lang="en-US" sz="1050" dirty="0">
                <a:solidFill>
                  <a:schemeClr val="bg1"/>
                </a:solidFill>
              </a:rPr>
              <a:t> o </a:t>
            </a:r>
            <a:r>
              <a:rPr lang="en-US" sz="1050" dirty="0" err="1">
                <a:solidFill>
                  <a:schemeClr val="bg1"/>
                </a:solidFill>
              </a:rPr>
              <a:t>algoritmo</a:t>
            </a:r>
            <a:r>
              <a:rPr lang="en-US" sz="1050" dirty="0">
                <a:solidFill>
                  <a:schemeClr val="bg1"/>
                </a:solidFill>
              </a:rPr>
              <a:t> LCS </a:t>
            </a:r>
            <a:r>
              <a:rPr lang="en-US" sz="1050" dirty="0" err="1">
                <a:solidFill>
                  <a:schemeClr val="bg1"/>
                </a:solidFill>
              </a:rPr>
              <a:t>sobre</a:t>
            </a:r>
            <a:r>
              <a:rPr lang="en-US" sz="1050" dirty="0">
                <a:solidFill>
                  <a:schemeClr val="bg1"/>
                </a:solidFill>
              </a:rPr>
              <a:t> as </a:t>
            </a:r>
            <a:r>
              <a:rPr lang="en-US" sz="1050" dirty="0" err="1">
                <a:solidFill>
                  <a:schemeClr val="bg1"/>
                </a:solidFill>
              </a:rPr>
              <a:t>listas</a:t>
            </a:r>
            <a:r>
              <a:rPr lang="en-US" sz="1050" dirty="0">
                <a:solidFill>
                  <a:schemeClr val="bg1"/>
                </a:solidFill>
              </a:rPr>
              <a:t>. </a:t>
            </a:r>
            <a:r>
              <a:rPr lang="en-US" sz="1050" dirty="0" err="1">
                <a:solidFill>
                  <a:schemeClr val="bg1"/>
                </a:solidFill>
              </a:rPr>
              <a:t>Esse</a:t>
            </a:r>
            <a:r>
              <a:rPr lang="en-US" sz="1050" dirty="0">
                <a:solidFill>
                  <a:schemeClr val="bg1"/>
                </a:solidFill>
              </a:rPr>
              <a:t> </a:t>
            </a:r>
            <a:r>
              <a:rPr lang="en-US" sz="1050" dirty="0" err="1">
                <a:solidFill>
                  <a:schemeClr val="bg1"/>
                </a:solidFill>
              </a:rPr>
              <a:t>processo</a:t>
            </a:r>
            <a:r>
              <a:rPr lang="en-US" sz="1050" dirty="0">
                <a:solidFill>
                  <a:schemeClr val="bg1"/>
                </a:solidFill>
              </a:rPr>
              <a:t> é </a:t>
            </a:r>
            <a:r>
              <a:rPr lang="en-US" sz="1050" dirty="0" err="1">
                <a:solidFill>
                  <a:schemeClr val="bg1"/>
                </a:solidFill>
              </a:rPr>
              <a:t>feita</a:t>
            </a:r>
            <a:r>
              <a:rPr lang="en-US" sz="1050" dirty="0">
                <a:solidFill>
                  <a:schemeClr val="bg1"/>
                </a:solidFill>
              </a:rPr>
              <a:t> </a:t>
            </a:r>
            <a:r>
              <a:rPr lang="en-US" sz="1050" dirty="0" err="1">
                <a:solidFill>
                  <a:schemeClr val="bg1"/>
                </a:solidFill>
              </a:rPr>
              <a:t>através</a:t>
            </a:r>
            <a:r>
              <a:rPr lang="en-US" sz="1050" dirty="0">
                <a:solidFill>
                  <a:schemeClr val="bg1"/>
                </a:solidFill>
              </a:rPr>
              <a:t> do commando </a:t>
            </a:r>
            <a:r>
              <a:rPr lang="en-US" sz="1050" dirty="0">
                <a:solidFill>
                  <a:schemeClr val="bg1"/>
                </a:solidFill>
                <a:latin typeface="Courier New" panose="02070309020205020404" pitchFamily="49" charset="0"/>
                <a:cs typeface="Courier New" panose="02070309020205020404" pitchFamily="49" charset="0"/>
              </a:rPr>
              <a:t>now vis</a:t>
            </a:r>
          </a:p>
          <a:p>
            <a:pPr marL="781050" lvl="1" indent="-171450">
              <a:buSzPts val="1200"/>
            </a:pPr>
            <a:endParaRPr lang="en-US" sz="1250" dirty="0">
              <a:solidFill>
                <a:schemeClr val="bg1"/>
              </a:solidFill>
            </a:endParaRPr>
          </a:p>
          <a:p>
            <a:pPr marL="323850" indent="-171450">
              <a:buSzPts val="1200"/>
            </a:pPr>
            <a:endParaRPr lang="en-US" sz="1050" dirty="0">
              <a:solidFill>
                <a:schemeClr val="bg1"/>
              </a:solidFill>
              <a:latin typeface="Courier New" panose="02070309020205020404" pitchFamily="49" charset="0"/>
              <a:cs typeface="Courier New" panose="02070309020205020404" pitchFamily="49" charset="0"/>
            </a:endParaRPr>
          </a:p>
          <a:p>
            <a:pPr marL="152400" indent="0">
              <a:buSzPts val="1200"/>
              <a:buNone/>
            </a:pPr>
            <a:endParaRPr lang="en-US" sz="1050" dirty="0">
              <a:solidFill>
                <a:schemeClr val="bg1"/>
              </a:solidFill>
              <a:latin typeface="Courier New" panose="02070309020205020404" pitchFamily="49" charset="0"/>
              <a:cs typeface="Courier New" panose="02070309020205020404" pitchFamily="49" charset="0"/>
            </a:endParaRPr>
          </a:p>
          <a:p>
            <a:pPr marL="609600" lvl="1" indent="0">
              <a:buSzPts val="1200"/>
              <a:buNone/>
            </a:pPr>
            <a:endParaRPr lang="en-US" sz="1250" dirty="0">
              <a:solidFill>
                <a:schemeClr val="bg1"/>
              </a:solidFill>
              <a:latin typeface="Courier New" panose="02070309020205020404" pitchFamily="49" charset="0"/>
              <a:cs typeface="Courier New" panose="02070309020205020404" pitchFamily="49" charset="0"/>
            </a:endParaRPr>
          </a:p>
          <a:p>
            <a:pPr marL="152400" indent="0">
              <a:buSzPts val="1200"/>
              <a:buNone/>
            </a:pPr>
            <a:endParaRPr lang="en-US" dirty="0">
              <a:solidFill>
                <a:schemeClr val="bg1"/>
              </a:solidFill>
              <a:latin typeface="Courier New" panose="02070309020205020404" pitchFamily="49" charset="0"/>
              <a:cs typeface="Courier New" panose="02070309020205020404" pitchFamily="49" charset="0"/>
            </a:endParaRPr>
          </a:p>
          <a:p>
            <a:pPr marL="152400" indent="0" algn="ctr">
              <a:buSzPts val="1200"/>
              <a:buNone/>
            </a:pPr>
            <a:endParaRPr lang="en-US" dirty="0"/>
          </a:p>
          <a:p>
            <a:pPr marL="152400" indent="0" algn="ctr">
              <a:buSzPts val="1200"/>
              <a:buNone/>
            </a:pPr>
            <a:endParaRPr lang="en-US" dirty="0"/>
          </a:p>
          <a:p>
            <a:pPr marL="152400" indent="0">
              <a:buSzPts val="1200"/>
              <a:buNone/>
            </a:pPr>
            <a:endParaRPr lang="en-US" dirty="0">
              <a:latin typeface="Courier New" panose="02070309020205020404" pitchFamily="49" charset="0"/>
              <a:cs typeface="Courier New" panose="02070309020205020404" pitchFamily="49" charset="0"/>
            </a:endParaRPr>
          </a:p>
          <a:p>
            <a:pPr marL="0" lvl="0" indent="0" algn="l" rtl="0">
              <a:lnSpc>
                <a:spcPct val="100000"/>
              </a:lnSpc>
              <a:spcBef>
                <a:spcPts val="1600"/>
              </a:spcBef>
              <a:spcAft>
                <a:spcPts val="1600"/>
              </a:spcAft>
              <a:buNone/>
            </a:pPr>
            <a:endParaRPr lang="pt-BR" dirty="0"/>
          </a:p>
          <a:p>
            <a:pPr marL="0" lvl="0" indent="0" algn="l" rtl="0">
              <a:lnSpc>
                <a:spcPct val="100000"/>
              </a:lnSpc>
              <a:spcBef>
                <a:spcPts val="1600"/>
              </a:spcBef>
              <a:spcAft>
                <a:spcPts val="1600"/>
              </a:spcAft>
              <a:buNone/>
            </a:pPr>
            <a:endParaRPr dirty="0"/>
          </a:p>
        </p:txBody>
      </p:sp>
      <p:pic>
        <p:nvPicPr>
          <p:cNvPr id="6" name="Imagem 5">
            <a:extLst>
              <a:ext uri="{FF2B5EF4-FFF2-40B4-BE49-F238E27FC236}">
                <a16:creationId xmlns:a16="http://schemas.microsoft.com/office/drawing/2014/main" id="{B6A15D61-26EE-473A-818B-519EE4272FBB}"/>
              </a:ext>
            </a:extLst>
          </p:cNvPr>
          <p:cNvPicPr>
            <a:picLocks noChangeAspect="1"/>
          </p:cNvPicPr>
          <p:nvPr/>
        </p:nvPicPr>
        <p:blipFill>
          <a:blip r:embed="rId3"/>
          <a:stretch>
            <a:fillRect/>
          </a:stretch>
        </p:blipFill>
        <p:spPr>
          <a:xfrm>
            <a:off x="266420" y="1292543"/>
            <a:ext cx="5228293" cy="2938636"/>
          </a:xfrm>
          <a:prstGeom prst="rect">
            <a:avLst/>
          </a:prstGeom>
        </p:spPr>
      </p:pic>
    </p:spTree>
    <p:extLst>
      <p:ext uri="{BB962C8B-B14F-4D97-AF65-F5344CB8AC3E}">
        <p14:creationId xmlns:p14="http://schemas.microsoft.com/office/powerpoint/2010/main" val="4600297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668046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Comparação entre ensaios - chamadas</a:t>
            </a:r>
            <a:endParaRPr dirty="0">
              <a:solidFill>
                <a:schemeClr val="accent3"/>
              </a:solidFill>
            </a:endParaRPr>
          </a:p>
        </p:txBody>
      </p:sp>
      <p:sp>
        <p:nvSpPr>
          <p:cNvPr id="5" name="Google Shape;465;p26">
            <a:extLst>
              <a:ext uri="{FF2B5EF4-FFF2-40B4-BE49-F238E27FC236}">
                <a16:creationId xmlns:a16="http://schemas.microsoft.com/office/drawing/2014/main" id="{1DF3C04A-C337-48DE-B3CF-57E7284C3BCE}"/>
              </a:ext>
            </a:extLst>
          </p:cNvPr>
          <p:cNvSpPr txBox="1">
            <a:spLocks noGrp="1"/>
          </p:cNvSpPr>
          <p:nvPr>
            <p:ph type="body" idx="1"/>
          </p:nvPr>
        </p:nvSpPr>
        <p:spPr>
          <a:xfrm>
            <a:off x="5652655" y="1094554"/>
            <a:ext cx="3322238" cy="3519010"/>
          </a:xfrm>
          <a:prstGeom prst="rect">
            <a:avLst/>
          </a:prstGeom>
        </p:spPr>
        <p:txBody>
          <a:bodyPr spcFirstLastPara="1" wrap="square" lIns="91425" tIns="91425" rIns="91425" bIns="91425" anchor="t" anchorCtr="0">
            <a:noAutofit/>
          </a:bodyPr>
          <a:lstStyle/>
          <a:p>
            <a:pPr marL="152400" indent="0" algn="ctr">
              <a:buSzPts val="1200"/>
              <a:buNone/>
            </a:pPr>
            <a:endParaRPr lang="en-US" sz="1050" dirty="0"/>
          </a:p>
          <a:p>
            <a:pPr marL="152400" indent="0" algn="ctr">
              <a:buSzPts val="1200"/>
              <a:buNone/>
            </a:pPr>
            <a:endParaRPr lang="en-US" sz="1050" dirty="0"/>
          </a:p>
          <a:p>
            <a:pPr marL="323850" indent="-171450">
              <a:buSzPts val="1200"/>
            </a:pPr>
            <a:r>
              <a:rPr lang="en-US" sz="1050" dirty="0" err="1">
                <a:solidFill>
                  <a:schemeClr val="bg1"/>
                </a:solidFill>
              </a:rPr>
              <a:t>Algoritmo</a:t>
            </a:r>
            <a:r>
              <a:rPr lang="en-US" sz="1050" dirty="0">
                <a:solidFill>
                  <a:schemeClr val="bg1"/>
                </a:solidFill>
              </a:rPr>
              <a:t> LCS – </a:t>
            </a:r>
            <a:r>
              <a:rPr lang="en-US" sz="1050" dirty="0" err="1">
                <a:solidFill>
                  <a:schemeClr val="bg1"/>
                </a:solidFill>
              </a:rPr>
              <a:t>Maior</a:t>
            </a:r>
            <a:r>
              <a:rPr lang="en-US" sz="1050" dirty="0">
                <a:solidFill>
                  <a:schemeClr val="bg1"/>
                </a:solidFill>
              </a:rPr>
              <a:t> </a:t>
            </a:r>
            <a:r>
              <a:rPr lang="en-US" sz="1050" dirty="0" err="1">
                <a:solidFill>
                  <a:schemeClr val="bg1"/>
                </a:solidFill>
              </a:rPr>
              <a:t>Subsequência</a:t>
            </a:r>
            <a:r>
              <a:rPr lang="en-US" sz="1050" dirty="0">
                <a:solidFill>
                  <a:schemeClr val="bg1"/>
                </a:solidFill>
              </a:rPr>
              <a:t> </a:t>
            </a:r>
            <a:r>
              <a:rPr lang="en-US" sz="1050" dirty="0" err="1">
                <a:solidFill>
                  <a:schemeClr val="bg1"/>
                </a:solidFill>
              </a:rPr>
              <a:t>Comum</a:t>
            </a:r>
            <a:endParaRPr lang="en-US" sz="1050" dirty="0">
              <a:solidFill>
                <a:schemeClr val="bg1"/>
              </a:solidFill>
            </a:endParaRPr>
          </a:p>
          <a:p>
            <a:pPr marL="152400" indent="0">
              <a:buSzPts val="1200"/>
              <a:buNone/>
            </a:pPr>
            <a:endParaRPr lang="en-US" sz="1050" dirty="0">
              <a:solidFill>
                <a:schemeClr val="bg1"/>
              </a:solidFill>
            </a:endParaRPr>
          </a:p>
          <a:p>
            <a:pPr marL="323850" indent="-171450">
              <a:buSzPts val="1200"/>
            </a:pPr>
            <a:r>
              <a:rPr lang="en-US" sz="1050" dirty="0" err="1">
                <a:solidFill>
                  <a:schemeClr val="bg1"/>
                </a:solidFill>
              </a:rPr>
              <a:t>Cada</a:t>
            </a:r>
            <a:r>
              <a:rPr lang="en-US" sz="1050" dirty="0">
                <a:solidFill>
                  <a:schemeClr val="bg1"/>
                </a:solidFill>
              </a:rPr>
              <a:t> </a:t>
            </a:r>
            <a:r>
              <a:rPr lang="en-US" sz="1050" dirty="0" err="1">
                <a:solidFill>
                  <a:schemeClr val="bg1"/>
                </a:solidFill>
              </a:rPr>
              <a:t>nó</a:t>
            </a:r>
            <a:r>
              <a:rPr lang="en-US" sz="1050" dirty="0">
                <a:solidFill>
                  <a:schemeClr val="bg1"/>
                </a:solidFill>
              </a:rPr>
              <a:t> representa um </a:t>
            </a:r>
            <a:r>
              <a:rPr lang="en-US" sz="1050" dirty="0" err="1">
                <a:solidFill>
                  <a:schemeClr val="bg1"/>
                </a:solidFill>
              </a:rPr>
              <a:t>chamada</a:t>
            </a:r>
            <a:r>
              <a:rPr lang="en-US" sz="1050" dirty="0">
                <a:solidFill>
                  <a:schemeClr val="bg1"/>
                </a:solidFill>
              </a:rPr>
              <a:t> e </a:t>
            </a:r>
            <a:r>
              <a:rPr lang="en-US" sz="1050" dirty="0" err="1">
                <a:solidFill>
                  <a:schemeClr val="bg1"/>
                </a:solidFill>
              </a:rPr>
              <a:t>suas</a:t>
            </a:r>
            <a:r>
              <a:rPr lang="en-US" sz="1050" dirty="0">
                <a:solidFill>
                  <a:schemeClr val="bg1"/>
                </a:solidFill>
              </a:rPr>
              <a:t> cores </a:t>
            </a:r>
            <a:r>
              <a:rPr lang="en-US" sz="1050" dirty="0" err="1">
                <a:solidFill>
                  <a:schemeClr val="bg1"/>
                </a:solidFill>
              </a:rPr>
              <a:t>representam</a:t>
            </a:r>
            <a:r>
              <a:rPr lang="en-US" sz="1050" dirty="0">
                <a:solidFill>
                  <a:schemeClr val="bg1"/>
                </a:solidFill>
              </a:rPr>
              <a:t> </a:t>
            </a:r>
            <a:r>
              <a:rPr lang="en-US" sz="1050" dirty="0" err="1">
                <a:solidFill>
                  <a:schemeClr val="bg1"/>
                </a:solidFill>
              </a:rPr>
              <a:t>sua</a:t>
            </a:r>
            <a:r>
              <a:rPr lang="en-US" sz="1050" dirty="0">
                <a:solidFill>
                  <a:schemeClr val="bg1"/>
                </a:solidFill>
              </a:rPr>
              <a:t> </a:t>
            </a:r>
            <a:r>
              <a:rPr lang="en-US" sz="1050" dirty="0" err="1">
                <a:solidFill>
                  <a:schemeClr val="bg1"/>
                </a:solidFill>
              </a:rPr>
              <a:t>duração</a:t>
            </a:r>
            <a:r>
              <a:rPr lang="en-US" sz="1050" dirty="0">
                <a:solidFill>
                  <a:schemeClr val="bg1"/>
                </a:solidFill>
              </a:rPr>
              <a:t> (Vermelho </a:t>
            </a:r>
            <a:r>
              <a:rPr lang="en-US" sz="1050" dirty="0" err="1">
                <a:solidFill>
                  <a:schemeClr val="bg1"/>
                </a:solidFill>
              </a:rPr>
              <a:t>mais</a:t>
            </a:r>
            <a:r>
              <a:rPr lang="en-US" sz="1050" dirty="0">
                <a:solidFill>
                  <a:schemeClr val="bg1"/>
                </a:solidFill>
              </a:rPr>
              <a:t> lento e </a:t>
            </a:r>
            <a:r>
              <a:rPr lang="en-US" sz="1050" dirty="0" err="1">
                <a:solidFill>
                  <a:schemeClr val="bg1"/>
                </a:solidFill>
              </a:rPr>
              <a:t>verde</a:t>
            </a:r>
            <a:r>
              <a:rPr lang="en-US" sz="1050" dirty="0">
                <a:solidFill>
                  <a:schemeClr val="bg1"/>
                </a:solidFill>
              </a:rPr>
              <a:t> </a:t>
            </a:r>
            <a:r>
              <a:rPr lang="en-US" sz="1050" dirty="0" err="1">
                <a:solidFill>
                  <a:schemeClr val="bg1"/>
                </a:solidFill>
              </a:rPr>
              <a:t>mais</a:t>
            </a:r>
            <a:r>
              <a:rPr lang="en-US" sz="1050" dirty="0">
                <a:solidFill>
                  <a:schemeClr val="bg1"/>
                </a:solidFill>
              </a:rPr>
              <a:t> </a:t>
            </a:r>
            <a:r>
              <a:rPr lang="en-US" sz="1050" dirty="0" err="1">
                <a:solidFill>
                  <a:schemeClr val="bg1"/>
                </a:solidFill>
              </a:rPr>
              <a:t>rápido</a:t>
            </a:r>
            <a:r>
              <a:rPr lang="en-US" sz="1050" dirty="0">
                <a:solidFill>
                  <a:schemeClr val="bg1"/>
                </a:solidFill>
              </a:rPr>
              <a:t>)</a:t>
            </a:r>
          </a:p>
          <a:p>
            <a:pPr marL="323850" indent="-171450">
              <a:buSzPts val="1200"/>
            </a:pPr>
            <a:endParaRPr lang="en-US" sz="1050" dirty="0">
              <a:solidFill>
                <a:schemeClr val="bg1"/>
              </a:solidFill>
            </a:endParaRPr>
          </a:p>
          <a:p>
            <a:pPr marL="323850" indent="-171450">
              <a:buSzPts val="1200"/>
            </a:pPr>
            <a:r>
              <a:rPr lang="en-US" sz="1050" dirty="0" err="1">
                <a:solidFill>
                  <a:schemeClr val="bg1"/>
                </a:solidFill>
              </a:rPr>
              <a:t>Setas</a:t>
            </a:r>
            <a:r>
              <a:rPr lang="en-US" sz="1050" dirty="0">
                <a:solidFill>
                  <a:schemeClr val="bg1"/>
                </a:solidFill>
              </a:rPr>
              <a:t> </a:t>
            </a:r>
            <a:r>
              <a:rPr lang="en-US" sz="1050" dirty="0" err="1">
                <a:solidFill>
                  <a:schemeClr val="bg1"/>
                </a:solidFill>
              </a:rPr>
              <a:t>pretas</a:t>
            </a:r>
            <a:r>
              <a:rPr lang="en-US" sz="1050" dirty="0">
                <a:solidFill>
                  <a:schemeClr val="bg1"/>
                </a:solidFill>
              </a:rPr>
              <a:t> </a:t>
            </a:r>
            <a:r>
              <a:rPr lang="en-US" sz="1050" dirty="0" err="1">
                <a:solidFill>
                  <a:schemeClr val="bg1"/>
                </a:solidFill>
              </a:rPr>
              <a:t>são</a:t>
            </a:r>
            <a:r>
              <a:rPr lang="en-US" sz="1050" dirty="0">
                <a:solidFill>
                  <a:schemeClr val="bg1"/>
                </a:solidFill>
              </a:rPr>
              <a:t> </a:t>
            </a:r>
            <a:r>
              <a:rPr lang="en-US" sz="1050" dirty="0" err="1">
                <a:solidFill>
                  <a:schemeClr val="bg1"/>
                </a:solidFill>
              </a:rPr>
              <a:t>início</a:t>
            </a:r>
            <a:r>
              <a:rPr lang="en-US" sz="1050" dirty="0">
                <a:solidFill>
                  <a:schemeClr val="bg1"/>
                </a:solidFill>
              </a:rPr>
              <a:t> de </a:t>
            </a:r>
            <a:r>
              <a:rPr lang="en-US" sz="1050" dirty="0" err="1">
                <a:solidFill>
                  <a:schemeClr val="bg1"/>
                </a:solidFill>
              </a:rPr>
              <a:t>chamadas</a:t>
            </a:r>
            <a:r>
              <a:rPr lang="en-US" sz="1050" dirty="0">
                <a:solidFill>
                  <a:schemeClr val="bg1"/>
                </a:solidFill>
              </a:rPr>
              <a:t>, </a:t>
            </a:r>
            <a:r>
              <a:rPr lang="en-US" sz="1050" dirty="0" err="1">
                <a:solidFill>
                  <a:schemeClr val="bg1"/>
                </a:solidFill>
              </a:rPr>
              <a:t>setas</a:t>
            </a:r>
            <a:r>
              <a:rPr lang="en-US" sz="1050" dirty="0">
                <a:solidFill>
                  <a:schemeClr val="bg1"/>
                </a:solidFill>
              </a:rPr>
              <a:t> </a:t>
            </a:r>
            <a:r>
              <a:rPr lang="en-US" sz="1050" dirty="0" err="1">
                <a:solidFill>
                  <a:schemeClr val="bg1"/>
                </a:solidFill>
              </a:rPr>
              <a:t>azuis</a:t>
            </a:r>
            <a:r>
              <a:rPr lang="en-US" sz="1050" dirty="0">
                <a:solidFill>
                  <a:schemeClr val="bg1"/>
                </a:solidFill>
              </a:rPr>
              <a:t> </a:t>
            </a:r>
            <a:r>
              <a:rPr lang="en-US" sz="1050" dirty="0" err="1">
                <a:solidFill>
                  <a:schemeClr val="bg1"/>
                </a:solidFill>
              </a:rPr>
              <a:t>chamadas</a:t>
            </a:r>
            <a:r>
              <a:rPr lang="en-US" sz="1050" dirty="0">
                <a:solidFill>
                  <a:schemeClr val="bg1"/>
                </a:solidFill>
              </a:rPr>
              <a:t> </a:t>
            </a:r>
            <a:r>
              <a:rPr lang="en-US" sz="1050" dirty="0" err="1">
                <a:solidFill>
                  <a:schemeClr val="bg1"/>
                </a:solidFill>
              </a:rPr>
              <a:t>subsequentes</a:t>
            </a:r>
            <a:r>
              <a:rPr lang="en-US" sz="1050" dirty="0">
                <a:solidFill>
                  <a:schemeClr val="bg1"/>
                </a:solidFill>
              </a:rPr>
              <a:t> e </a:t>
            </a:r>
            <a:r>
              <a:rPr lang="en-US" sz="1050" dirty="0" err="1">
                <a:solidFill>
                  <a:schemeClr val="bg1"/>
                </a:solidFill>
              </a:rPr>
              <a:t>setas</a:t>
            </a:r>
            <a:r>
              <a:rPr lang="en-US" sz="1050" dirty="0">
                <a:solidFill>
                  <a:schemeClr val="bg1"/>
                </a:solidFill>
              </a:rPr>
              <a:t> </a:t>
            </a:r>
            <a:r>
              <a:rPr lang="en-US" sz="1050" dirty="0" err="1">
                <a:solidFill>
                  <a:schemeClr val="bg1"/>
                </a:solidFill>
              </a:rPr>
              <a:t>tracejadas</a:t>
            </a:r>
            <a:r>
              <a:rPr lang="en-US" sz="1050" dirty="0">
                <a:solidFill>
                  <a:schemeClr val="bg1"/>
                </a:solidFill>
              </a:rPr>
              <a:t> </a:t>
            </a:r>
            <a:r>
              <a:rPr lang="en-US" sz="1050" dirty="0" err="1">
                <a:solidFill>
                  <a:schemeClr val="bg1"/>
                </a:solidFill>
              </a:rPr>
              <a:t>represtam</a:t>
            </a:r>
            <a:r>
              <a:rPr lang="en-US" sz="1050" dirty="0">
                <a:solidFill>
                  <a:schemeClr val="bg1"/>
                </a:solidFill>
              </a:rPr>
              <a:t> </a:t>
            </a:r>
            <a:r>
              <a:rPr lang="en-US" sz="1050" dirty="0" err="1">
                <a:solidFill>
                  <a:schemeClr val="bg1"/>
                </a:solidFill>
              </a:rPr>
              <a:t>retorno</a:t>
            </a:r>
            <a:r>
              <a:rPr lang="en-US" sz="1050" dirty="0">
                <a:solidFill>
                  <a:schemeClr val="bg1"/>
                </a:solidFill>
              </a:rPr>
              <a:t>;</a:t>
            </a:r>
          </a:p>
          <a:p>
            <a:pPr marL="323850" indent="-171450">
              <a:buSzPts val="1200"/>
            </a:pPr>
            <a:endParaRPr lang="en-US" sz="1050" dirty="0">
              <a:solidFill>
                <a:schemeClr val="bg1"/>
              </a:solidFill>
            </a:endParaRPr>
          </a:p>
          <a:p>
            <a:pPr marL="323850" indent="-171450">
              <a:buSzPts val="1200"/>
            </a:pPr>
            <a:r>
              <a:rPr lang="en-US" sz="1050" dirty="0" err="1">
                <a:solidFill>
                  <a:schemeClr val="bg1"/>
                </a:solidFill>
              </a:rPr>
              <a:t>Nós</a:t>
            </a:r>
            <a:r>
              <a:rPr lang="en-US" sz="1050" dirty="0">
                <a:solidFill>
                  <a:schemeClr val="bg1"/>
                </a:solidFill>
              </a:rPr>
              <a:t> com </a:t>
            </a:r>
            <a:r>
              <a:rPr lang="en-US" sz="1050" dirty="0" err="1">
                <a:solidFill>
                  <a:schemeClr val="bg1"/>
                </a:solidFill>
              </a:rPr>
              <a:t>borda</a:t>
            </a:r>
            <a:r>
              <a:rPr lang="en-US" sz="1050" dirty="0">
                <a:solidFill>
                  <a:schemeClr val="bg1"/>
                </a:solidFill>
              </a:rPr>
              <a:t> </a:t>
            </a:r>
            <a:r>
              <a:rPr lang="en-US" sz="1050" dirty="0" err="1">
                <a:solidFill>
                  <a:schemeClr val="bg1"/>
                </a:solidFill>
              </a:rPr>
              <a:t>preta</a:t>
            </a:r>
            <a:r>
              <a:rPr lang="en-US" sz="1050" dirty="0">
                <a:solidFill>
                  <a:schemeClr val="bg1"/>
                </a:solidFill>
              </a:rPr>
              <a:t> </a:t>
            </a:r>
            <a:r>
              <a:rPr lang="en-US" sz="1050" dirty="0" err="1">
                <a:solidFill>
                  <a:schemeClr val="bg1"/>
                </a:solidFill>
              </a:rPr>
              <a:t>estão</a:t>
            </a:r>
            <a:r>
              <a:rPr lang="en-US" sz="1050" dirty="0">
                <a:solidFill>
                  <a:schemeClr val="bg1"/>
                </a:solidFill>
              </a:rPr>
              <a:t> </a:t>
            </a:r>
            <a:r>
              <a:rPr lang="en-US" sz="1050" dirty="0" err="1">
                <a:solidFill>
                  <a:schemeClr val="bg1"/>
                </a:solidFill>
              </a:rPr>
              <a:t>em</a:t>
            </a:r>
            <a:r>
              <a:rPr lang="en-US" sz="1050" dirty="0">
                <a:solidFill>
                  <a:schemeClr val="bg1"/>
                </a:solidFill>
              </a:rPr>
              <a:t> ambos </a:t>
            </a:r>
            <a:r>
              <a:rPr lang="en-US" sz="1050" dirty="0" err="1">
                <a:solidFill>
                  <a:schemeClr val="bg1"/>
                </a:solidFill>
              </a:rPr>
              <a:t>ensaios</a:t>
            </a:r>
            <a:r>
              <a:rPr lang="en-US" sz="1050" dirty="0">
                <a:solidFill>
                  <a:schemeClr val="bg1"/>
                </a:solidFill>
              </a:rPr>
              <a:t>, </a:t>
            </a:r>
            <a:r>
              <a:rPr lang="en-US" sz="1050" dirty="0" err="1">
                <a:solidFill>
                  <a:schemeClr val="bg1"/>
                </a:solidFill>
              </a:rPr>
              <a:t>nós</a:t>
            </a:r>
            <a:r>
              <a:rPr lang="en-US" sz="1050" dirty="0">
                <a:solidFill>
                  <a:schemeClr val="bg1"/>
                </a:solidFill>
              </a:rPr>
              <a:t> e </a:t>
            </a:r>
            <a:r>
              <a:rPr lang="en-US" sz="1050" dirty="0" err="1">
                <a:solidFill>
                  <a:schemeClr val="bg1"/>
                </a:solidFill>
              </a:rPr>
              <a:t>setas</a:t>
            </a:r>
            <a:r>
              <a:rPr lang="en-US" sz="1050" dirty="0">
                <a:solidFill>
                  <a:schemeClr val="bg1"/>
                </a:solidFill>
              </a:rPr>
              <a:t> com </a:t>
            </a:r>
            <a:r>
              <a:rPr lang="en-US" sz="1050" dirty="0" err="1">
                <a:solidFill>
                  <a:schemeClr val="bg1"/>
                </a:solidFill>
              </a:rPr>
              <a:t>borda</a:t>
            </a:r>
            <a:r>
              <a:rPr lang="en-US" sz="1050" dirty="0">
                <a:solidFill>
                  <a:schemeClr val="bg1"/>
                </a:solidFill>
              </a:rPr>
              <a:t> </a:t>
            </a:r>
            <a:r>
              <a:rPr lang="en-US" sz="1050" dirty="0" err="1">
                <a:solidFill>
                  <a:schemeClr val="bg1"/>
                </a:solidFill>
              </a:rPr>
              <a:t>vermelha</a:t>
            </a:r>
            <a:r>
              <a:rPr lang="en-US" sz="1050" dirty="0">
                <a:solidFill>
                  <a:schemeClr val="bg1"/>
                </a:solidFill>
              </a:rPr>
              <a:t> </a:t>
            </a:r>
            <a:r>
              <a:rPr lang="en-US" sz="1050" dirty="0" err="1">
                <a:solidFill>
                  <a:schemeClr val="bg1"/>
                </a:solidFill>
              </a:rPr>
              <a:t>só</a:t>
            </a:r>
            <a:r>
              <a:rPr lang="en-US" sz="1050" dirty="0">
                <a:solidFill>
                  <a:schemeClr val="bg1"/>
                </a:solidFill>
              </a:rPr>
              <a:t> </a:t>
            </a:r>
            <a:r>
              <a:rPr lang="en-US" sz="1050" dirty="0" err="1">
                <a:solidFill>
                  <a:schemeClr val="bg1"/>
                </a:solidFill>
              </a:rPr>
              <a:t>estão</a:t>
            </a:r>
            <a:r>
              <a:rPr lang="en-US" sz="1050" dirty="0">
                <a:solidFill>
                  <a:schemeClr val="bg1"/>
                </a:solidFill>
              </a:rPr>
              <a:t> no 1º </a:t>
            </a:r>
            <a:r>
              <a:rPr lang="en-US" sz="1050" dirty="0" err="1">
                <a:solidFill>
                  <a:schemeClr val="bg1"/>
                </a:solidFill>
              </a:rPr>
              <a:t>ensaio</a:t>
            </a:r>
            <a:r>
              <a:rPr lang="en-US" sz="1050" dirty="0">
                <a:solidFill>
                  <a:schemeClr val="bg1"/>
                </a:solidFill>
              </a:rPr>
              <a:t> e </a:t>
            </a:r>
            <a:r>
              <a:rPr lang="en-US" sz="1050" dirty="0" err="1">
                <a:solidFill>
                  <a:schemeClr val="bg1"/>
                </a:solidFill>
              </a:rPr>
              <a:t>nós</a:t>
            </a:r>
            <a:r>
              <a:rPr lang="en-US" sz="1050" dirty="0">
                <a:solidFill>
                  <a:schemeClr val="bg1"/>
                </a:solidFill>
              </a:rPr>
              <a:t> e </a:t>
            </a:r>
            <a:r>
              <a:rPr lang="en-US" sz="1050" dirty="0" err="1">
                <a:solidFill>
                  <a:schemeClr val="bg1"/>
                </a:solidFill>
              </a:rPr>
              <a:t>setas</a:t>
            </a:r>
            <a:r>
              <a:rPr lang="en-US" sz="1050" dirty="0">
                <a:solidFill>
                  <a:schemeClr val="bg1"/>
                </a:solidFill>
              </a:rPr>
              <a:t> </a:t>
            </a:r>
            <a:r>
              <a:rPr lang="en-US" sz="1050" dirty="0" err="1">
                <a:solidFill>
                  <a:schemeClr val="bg1"/>
                </a:solidFill>
              </a:rPr>
              <a:t>verdes</a:t>
            </a:r>
            <a:r>
              <a:rPr lang="en-US" sz="1050" dirty="0">
                <a:solidFill>
                  <a:schemeClr val="bg1"/>
                </a:solidFill>
              </a:rPr>
              <a:t> </a:t>
            </a:r>
            <a:r>
              <a:rPr lang="en-US" sz="1050" dirty="0" err="1">
                <a:solidFill>
                  <a:schemeClr val="bg1"/>
                </a:solidFill>
              </a:rPr>
              <a:t>só</a:t>
            </a:r>
            <a:r>
              <a:rPr lang="en-US" sz="1050" dirty="0">
                <a:solidFill>
                  <a:schemeClr val="bg1"/>
                </a:solidFill>
              </a:rPr>
              <a:t> </a:t>
            </a:r>
            <a:r>
              <a:rPr lang="en-US" sz="1050" dirty="0" err="1">
                <a:solidFill>
                  <a:schemeClr val="bg1"/>
                </a:solidFill>
              </a:rPr>
              <a:t>estão</a:t>
            </a:r>
            <a:r>
              <a:rPr lang="en-US" sz="1050" dirty="0">
                <a:solidFill>
                  <a:schemeClr val="bg1"/>
                </a:solidFill>
              </a:rPr>
              <a:t> no 2º </a:t>
            </a:r>
            <a:r>
              <a:rPr lang="en-US" sz="1050" dirty="0" err="1">
                <a:solidFill>
                  <a:schemeClr val="bg1"/>
                </a:solidFill>
              </a:rPr>
              <a:t>ensaio</a:t>
            </a:r>
            <a:r>
              <a:rPr lang="en-US" sz="1050" dirty="0">
                <a:solidFill>
                  <a:schemeClr val="bg1"/>
                </a:solidFill>
              </a:rPr>
              <a:t>;</a:t>
            </a:r>
            <a:endParaRPr lang="en-US" sz="1250" dirty="0">
              <a:solidFill>
                <a:schemeClr val="bg1"/>
              </a:solidFill>
            </a:endParaRPr>
          </a:p>
          <a:p>
            <a:pPr marL="323850" indent="-171450">
              <a:buSzPts val="1200"/>
            </a:pPr>
            <a:endParaRPr lang="en-US" sz="1050" dirty="0">
              <a:solidFill>
                <a:schemeClr val="bg1"/>
              </a:solidFill>
              <a:latin typeface="Courier New" panose="02070309020205020404" pitchFamily="49" charset="0"/>
              <a:cs typeface="Courier New" panose="02070309020205020404" pitchFamily="49" charset="0"/>
            </a:endParaRPr>
          </a:p>
          <a:p>
            <a:pPr marL="152400" indent="0">
              <a:buSzPts val="1200"/>
              <a:buNone/>
            </a:pPr>
            <a:endParaRPr lang="en-US" sz="1050" dirty="0">
              <a:solidFill>
                <a:schemeClr val="bg1"/>
              </a:solidFill>
              <a:latin typeface="Courier New" panose="02070309020205020404" pitchFamily="49" charset="0"/>
              <a:cs typeface="Courier New" panose="02070309020205020404" pitchFamily="49" charset="0"/>
            </a:endParaRPr>
          </a:p>
          <a:p>
            <a:pPr marL="609600" lvl="1" indent="0">
              <a:buSzPts val="1200"/>
              <a:buNone/>
            </a:pPr>
            <a:endParaRPr lang="en-US" sz="1250" dirty="0">
              <a:solidFill>
                <a:schemeClr val="bg1"/>
              </a:solidFill>
              <a:latin typeface="Courier New" panose="02070309020205020404" pitchFamily="49" charset="0"/>
              <a:cs typeface="Courier New" panose="02070309020205020404" pitchFamily="49" charset="0"/>
            </a:endParaRPr>
          </a:p>
          <a:p>
            <a:pPr marL="152400" indent="0">
              <a:buSzPts val="1200"/>
              <a:buNone/>
            </a:pPr>
            <a:endParaRPr lang="en-US" dirty="0">
              <a:solidFill>
                <a:schemeClr val="bg1"/>
              </a:solidFill>
              <a:latin typeface="Courier New" panose="02070309020205020404" pitchFamily="49" charset="0"/>
              <a:cs typeface="Courier New" panose="02070309020205020404" pitchFamily="49" charset="0"/>
            </a:endParaRPr>
          </a:p>
          <a:p>
            <a:pPr marL="152400" indent="0" algn="ctr">
              <a:buSzPts val="1200"/>
              <a:buNone/>
            </a:pPr>
            <a:endParaRPr lang="en-US" dirty="0"/>
          </a:p>
          <a:p>
            <a:pPr marL="152400" indent="0" algn="ctr">
              <a:buSzPts val="1200"/>
              <a:buNone/>
            </a:pPr>
            <a:endParaRPr lang="en-US" dirty="0"/>
          </a:p>
          <a:p>
            <a:pPr marL="152400" indent="0">
              <a:buSzPts val="1200"/>
              <a:buNone/>
            </a:pPr>
            <a:endParaRPr lang="en-US" dirty="0">
              <a:latin typeface="Courier New" panose="02070309020205020404" pitchFamily="49" charset="0"/>
              <a:cs typeface="Courier New" panose="02070309020205020404" pitchFamily="49" charset="0"/>
            </a:endParaRPr>
          </a:p>
          <a:p>
            <a:pPr marL="0" lvl="0" indent="0" algn="l" rtl="0">
              <a:lnSpc>
                <a:spcPct val="100000"/>
              </a:lnSpc>
              <a:spcBef>
                <a:spcPts val="1600"/>
              </a:spcBef>
              <a:spcAft>
                <a:spcPts val="1600"/>
              </a:spcAft>
              <a:buNone/>
            </a:pPr>
            <a:endParaRPr lang="pt-BR" dirty="0"/>
          </a:p>
          <a:p>
            <a:pPr marL="0" lvl="0" indent="0" algn="l" rtl="0">
              <a:lnSpc>
                <a:spcPct val="100000"/>
              </a:lnSpc>
              <a:spcBef>
                <a:spcPts val="1600"/>
              </a:spcBef>
              <a:spcAft>
                <a:spcPts val="1600"/>
              </a:spcAft>
              <a:buNone/>
            </a:pPr>
            <a:endParaRPr dirty="0"/>
          </a:p>
        </p:txBody>
      </p:sp>
      <p:pic>
        <p:nvPicPr>
          <p:cNvPr id="3" name="Imagem 2">
            <a:extLst>
              <a:ext uri="{FF2B5EF4-FFF2-40B4-BE49-F238E27FC236}">
                <a16:creationId xmlns:a16="http://schemas.microsoft.com/office/drawing/2014/main" id="{4FC0A82C-914C-43E9-B96D-D6F068BD0C98}"/>
              </a:ext>
            </a:extLst>
          </p:cNvPr>
          <p:cNvPicPr>
            <a:picLocks noChangeAspect="1"/>
          </p:cNvPicPr>
          <p:nvPr/>
        </p:nvPicPr>
        <p:blipFill>
          <a:blip r:embed="rId3"/>
          <a:stretch>
            <a:fillRect/>
          </a:stretch>
        </p:blipFill>
        <p:spPr>
          <a:xfrm>
            <a:off x="136034" y="1215759"/>
            <a:ext cx="5516621" cy="3276600"/>
          </a:xfrm>
          <a:prstGeom prst="rect">
            <a:avLst/>
          </a:prstGeom>
        </p:spPr>
      </p:pic>
    </p:spTree>
    <p:extLst>
      <p:ext uri="{BB962C8B-B14F-4D97-AF65-F5344CB8AC3E}">
        <p14:creationId xmlns:p14="http://schemas.microsoft.com/office/powerpoint/2010/main" val="47072594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668046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Avaliação da Proposta de Trabalho</a:t>
            </a:r>
            <a:endParaRPr dirty="0">
              <a:solidFill>
                <a:schemeClr val="accent3"/>
              </a:solidFill>
            </a:endParaRPr>
          </a:p>
        </p:txBody>
      </p:sp>
      <p:sp>
        <p:nvSpPr>
          <p:cNvPr id="8" name="Google Shape;465;p26">
            <a:extLst>
              <a:ext uri="{FF2B5EF4-FFF2-40B4-BE49-F238E27FC236}">
                <a16:creationId xmlns:a16="http://schemas.microsoft.com/office/drawing/2014/main" id="{1981FA14-7827-4F67-9109-1452407680D3}"/>
              </a:ext>
            </a:extLst>
          </p:cNvPr>
          <p:cNvSpPr txBox="1">
            <a:spLocks noGrp="1"/>
          </p:cNvSpPr>
          <p:nvPr>
            <p:ph type="body" idx="1"/>
          </p:nvPr>
        </p:nvSpPr>
        <p:spPr>
          <a:xfrm>
            <a:off x="423838" y="944925"/>
            <a:ext cx="8393113" cy="3786900"/>
          </a:xfrm>
          <a:prstGeom prst="rect">
            <a:avLst/>
          </a:prstGeom>
        </p:spPr>
        <p:txBody>
          <a:bodyPr spcFirstLastPara="1" wrap="square" lIns="91425" tIns="91425" rIns="91425" bIns="91425" anchor="t" anchorCtr="0">
            <a:noAutofit/>
          </a:bodyPr>
          <a:lstStyle/>
          <a:p>
            <a:pPr marL="152400" indent="0" algn="ctr">
              <a:buSzPts val="1200"/>
              <a:buNone/>
            </a:pPr>
            <a:r>
              <a:rPr lang="en-US" sz="1600" dirty="0">
                <a:solidFill>
                  <a:schemeClr val="accent3"/>
                </a:solidFill>
                <a:latin typeface="Share Tech" panose="020B0604020202020204" charset="0"/>
              </a:rPr>
              <a:t>A </a:t>
            </a:r>
            <a:r>
              <a:rPr lang="en-US" sz="1600" dirty="0" err="1">
                <a:solidFill>
                  <a:schemeClr val="accent3"/>
                </a:solidFill>
                <a:latin typeface="Share Tech" panose="020B0604020202020204" charset="0"/>
              </a:rPr>
              <a:t>implementação</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na</a:t>
            </a:r>
            <a:r>
              <a:rPr lang="en-US" sz="1600" dirty="0">
                <a:solidFill>
                  <a:schemeClr val="accent3"/>
                </a:solidFill>
                <a:latin typeface="Share Tech" panose="020B0604020202020204" charset="0"/>
              </a:rPr>
              <a:t> ferramenta </a:t>
            </a:r>
            <a:r>
              <a:rPr lang="en-US" sz="1600" dirty="0" err="1">
                <a:solidFill>
                  <a:schemeClr val="accent3"/>
                </a:solidFill>
                <a:latin typeface="Share Tech" panose="020B0604020202020204" charset="0"/>
              </a:rPr>
              <a:t>noWorkflow</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foi</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capaz</a:t>
            </a:r>
            <a:r>
              <a:rPr lang="en-US" sz="1600" dirty="0">
                <a:solidFill>
                  <a:schemeClr val="accent3"/>
                </a:solidFill>
                <a:latin typeface="Share Tech" panose="020B0604020202020204" charset="0"/>
              </a:rPr>
              <a:t> de responder as </a:t>
            </a:r>
            <a:r>
              <a:rPr lang="en-US" sz="1600" dirty="0" err="1">
                <a:solidFill>
                  <a:schemeClr val="accent3"/>
                </a:solidFill>
                <a:latin typeface="Share Tech" panose="020B0604020202020204" charset="0"/>
              </a:rPr>
              <a:t>questões</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apontadas</a:t>
            </a:r>
            <a:r>
              <a:rPr lang="en-US" sz="1600" dirty="0">
                <a:solidFill>
                  <a:schemeClr val="accent3"/>
                </a:solidFill>
                <a:latin typeface="Share Tech" panose="020B0604020202020204" charset="0"/>
              </a:rPr>
              <a:t>?</a:t>
            </a:r>
            <a:r>
              <a:rPr lang="en-US" sz="1400" dirty="0"/>
              <a:t> </a:t>
            </a:r>
          </a:p>
          <a:p>
            <a:pPr marL="152400" indent="0" algn="ctr">
              <a:buSzPts val="1200"/>
              <a:buNone/>
            </a:pPr>
            <a:endParaRPr lang="en-US" sz="1400" dirty="0"/>
          </a:p>
          <a:p>
            <a:pPr marL="152400" indent="0" algn="ctr">
              <a:buSzPts val="1200"/>
              <a:buNone/>
            </a:pPr>
            <a:endParaRPr lang="en-US" sz="1050" dirty="0"/>
          </a:p>
          <a:p>
            <a:pPr marL="152400" indent="0" algn="ctr">
              <a:buSzPts val="1200"/>
              <a:buNone/>
            </a:pPr>
            <a:r>
              <a:rPr lang="en-US" sz="1050" dirty="0"/>
              <a:t>Q1 – Se um </a:t>
            </a:r>
            <a:r>
              <a:rPr lang="en-US" sz="1050" dirty="0" err="1"/>
              <a:t>cientista</a:t>
            </a:r>
            <a:r>
              <a:rPr lang="en-US" sz="1050" dirty="0"/>
              <a:t> </a:t>
            </a:r>
            <a:r>
              <a:rPr lang="en-US" sz="1050" dirty="0" err="1"/>
              <a:t>executou</a:t>
            </a:r>
            <a:r>
              <a:rPr lang="en-US" sz="1050" dirty="0"/>
              <a:t> um experimento </a:t>
            </a:r>
            <a:r>
              <a:rPr lang="en-US" sz="1050" dirty="0" err="1"/>
              <a:t>duas</a:t>
            </a:r>
            <a:r>
              <a:rPr lang="en-US" sz="1050" dirty="0"/>
              <a:t> </a:t>
            </a:r>
            <a:r>
              <a:rPr lang="en-US" sz="1050" dirty="0" err="1"/>
              <a:t>vezes</a:t>
            </a:r>
            <a:r>
              <a:rPr lang="en-US" sz="1050" dirty="0"/>
              <a:t>, mas </a:t>
            </a:r>
            <a:r>
              <a:rPr lang="en-US" sz="1050" dirty="0" err="1"/>
              <a:t>trocou</a:t>
            </a:r>
            <a:r>
              <a:rPr lang="en-US" sz="1050" dirty="0"/>
              <a:t> </a:t>
            </a:r>
            <a:r>
              <a:rPr lang="en-US" sz="1050" dirty="0" err="1"/>
              <a:t>algums</a:t>
            </a:r>
            <a:r>
              <a:rPr lang="en-US" sz="1050" dirty="0"/>
              <a:t> dos </a:t>
            </a:r>
            <a:r>
              <a:rPr lang="en-US" sz="1050" dirty="0" err="1"/>
              <a:t>procedimentos</a:t>
            </a:r>
            <a:r>
              <a:rPr lang="en-US" sz="1050" dirty="0"/>
              <a:t> no 2º </a:t>
            </a:r>
            <a:r>
              <a:rPr lang="en-US" sz="1050" dirty="0" err="1"/>
              <a:t>ensaio</a:t>
            </a:r>
            <a:r>
              <a:rPr lang="en-US" sz="1050" dirty="0"/>
              <a:t>, qual é a </a:t>
            </a:r>
            <a:r>
              <a:rPr lang="en-US" sz="1050" dirty="0" err="1"/>
              <a:t>diferença</a:t>
            </a:r>
            <a:r>
              <a:rPr lang="en-US" sz="1050" dirty="0"/>
              <a:t>?  Q2 – </a:t>
            </a:r>
            <a:r>
              <a:rPr lang="en-US" sz="1050" dirty="0" err="1"/>
              <a:t>Comparando</a:t>
            </a:r>
            <a:r>
              <a:rPr lang="en-US" sz="1050" dirty="0"/>
              <a:t> </a:t>
            </a:r>
            <a:r>
              <a:rPr lang="en-US" sz="1050" dirty="0" err="1"/>
              <a:t>múltiplas</a:t>
            </a:r>
            <a:r>
              <a:rPr lang="en-US" sz="1050" dirty="0"/>
              <a:t> </a:t>
            </a:r>
            <a:r>
              <a:rPr lang="en-US" sz="1050" dirty="0" err="1"/>
              <a:t>execuções</a:t>
            </a:r>
            <a:r>
              <a:rPr lang="en-US" sz="1050" dirty="0"/>
              <a:t> de </a:t>
            </a:r>
            <a:r>
              <a:rPr lang="en-US" sz="1050" dirty="0" err="1"/>
              <a:t>acordo</a:t>
            </a:r>
            <a:r>
              <a:rPr lang="en-US" sz="1050" dirty="0"/>
              <a:t> com </a:t>
            </a:r>
            <a:r>
              <a:rPr lang="en-US" sz="1050" dirty="0" err="1"/>
              <a:t>os</a:t>
            </a:r>
            <a:r>
              <a:rPr lang="en-US" sz="1050" dirty="0"/>
              <a:t> </a:t>
            </a:r>
            <a:r>
              <a:rPr lang="en-US" sz="1050" dirty="0" err="1"/>
              <a:t>seus</a:t>
            </a:r>
            <a:r>
              <a:rPr lang="en-US" sz="1050" dirty="0"/>
              <a:t> </a:t>
            </a:r>
            <a:r>
              <a:rPr lang="en-US" sz="1050" dirty="0" err="1"/>
              <a:t>respectivos</a:t>
            </a:r>
            <a:r>
              <a:rPr lang="en-US" sz="1050" dirty="0"/>
              <a:t> </a:t>
            </a:r>
            <a:r>
              <a:rPr lang="en-US" sz="1050" dirty="0" err="1"/>
              <a:t>parâmetros</a:t>
            </a:r>
            <a:r>
              <a:rPr lang="en-US" sz="1050" dirty="0"/>
              <a:t>, qual é a </a:t>
            </a:r>
            <a:r>
              <a:rPr lang="en-US" sz="1050" dirty="0" err="1"/>
              <a:t>diferença</a:t>
            </a:r>
            <a:r>
              <a:rPr lang="en-US" sz="1050" dirty="0"/>
              <a:t> no </a:t>
            </a:r>
            <a:r>
              <a:rPr lang="en-US" sz="1050" dirty="0" err="1"/>
              <a:t>comportamento</a:t>
            </a:r>
            <a:r>
              <a:rPr lang="en-US" sz="1050" dirty="0"/>
              <a:t> do experimento? </a:t>
            </a:r>
            <a:r>
              <a:rPr lang="en-US" sz="1050" dirty="0">
                <a:solidFill>
                  <a:schemeClr val="accent2"/>
                </a:solidFill>
              </a:rPr>
              <a:t>R: A </a:t>
            </a:r>
            <a:r>
              <a:rPr lang="en-US" sz="1050" dirty="0" err="1">
                <a:solidFill>
                  <a:schemeClr val="accent2"/>
                </a:solidFill>
              </a:rPr>
              <a:t>visualização</a:t>
            </a:r>
            <a:r>
              <a:rPr lang="en-US" sz="1050" dirty="0">
                <a:solidFill>
                  <a:schemeClr val="accent2"/>
                </a:solidFill>
              </a:rPr>
              <a:t> da </a:t>
            </a:r>
            <a:r>
              <a:rPr lang="en-US" sz="1050" dirty="0" err="1">
                <a:solidFill>
                  <a:schemeClr val="accent2"/>
                </a:solidFill>
              </a:rPr>
              <a:t>comparação</a:t>
            </a:r>
            <a:r>
              <a:rPr lang="en-US" sz="1050" dirty="0">
                <a:solidFill>
                  <a:schemeClr val="accent2"/>
                </a:solidFill>
              </a:rPr>
              <a:t> entre as </a:t>
            </a:r>
            <a:r>
              <a:rPr lang="en-US" sz="1050" dirty="0" err="1">
                <a:solidFill>
                  <a:schemeClr val="accent2"/>
                </a:solidFill>
              </a:rPr>
              <a:t>chamadas</a:t>
            </a:r>
            <a:r>
              <a:rPr lang="en-US" sz="1050" dirty="0">
                <a:solidFill>
                  <a:schemeClr val="accent2"/>
                </a:solidFill>
              </a:rPr>
              <a:t> de </a:t>
            </a:r>
            <a:r>
              <a:rPr lang="en-US" sz="1050" dirty="0" err="1">
                <a:solidFill>
                  <a:schemeClr val="accent2"/>
                </a:solidFill>
              </a:rPr>
              <a:t>função</a:t>
            </a:r>
            <a:r>
              <a:rPr lang="en-US" sz="1050" dirty="0">
                <a:solidFill>
                  <a:schemeClr val="accent2"/>
                </a:solidFill>
              </a:rPr>
              <a:t> entre </a:t>
            </a:r>
            <a:r>
              <a:rPr lang="en-US" sz="1050" dirty="0" err="1">
                <a:solidFill>
                  <a:schemeClr val="accent2"/>
                </a:solidFill>
              </a:rPr>
              <a:t>dois</a:t>
            </a:r>
            <a:r>
              <a:rPr lang="en-US" sz="1050" dirty="0">
                <a:solidFill>
                  <a:schemeClr val="accent2"/>
                </a:solidFill>
              </a:rPr>
              <a:t> </a:t>
            </a:r>
            <a:r>
              <a:rPr lang="en-US" sz="1050" dirty="0" err="1">
                <a:solidFill>
                  <a:schemeClr val="accent2"/>
                </a:solidFill>
              </a:rPr>
              <a:t>ensaios</a:t>
            </a:r>
            <a:r>
              <a:rPr lang="en-US" sz="1050" dirty="0">
                <a:solidFill>
                  <a:schemeClr val="accent2"/>
                </a:solidFill>
              </a:rPr>
              <a:t> é </a:t>
            </a:r>
            <a:r>
              <a:rPr lang="en-US" sz="1050" dirty="0" err="1">
                <a:solidFill>
                  <a:schemeClr val="accent2"/>
                </a:solidFill>
              </a:rPr>
              <a:t>capaz</a:t>
            </a:r>
            <a:r>
              <a:rPr lang="en-US" sz="1050" dirty="0">
                <a:solidFill>
                  <a:schemeClr val="accent2"/>
                </a:solidFill>
              </a:rPr>
              <a:t> de </a:t>
            </a:r>
            <a:r>
              <a:rPr lang="en-US" sz="1050" dirty="0" err="1">
                <a:solidFill>
                  <a:schemeClr val="accent2"/>
                </a:solidFill>
              </a:rPr>
              <a:t>respodenre</a:t>
            </a:r>
            <a:r>
              <a:rPr lang="en-US" sz="1050" dirty="0">
                <a:solidFill>
                  <a:schemeClr val="accent2"/>
                </a:solidFill>
              </a:rPr>
              <a:t>  a Q1 e Q2</a:t>
            </a:r>
          </a:p>
          <a:p>
            <a:pPr marL="152400" indent="0" algn="ctr">
              <a:buSzPts val="1200"/>
              <a:buNone/>
            </a:pPr>
            <a:endParaRPr lang="en-US" sz="1050" dirty="0"/>
          </a:p>
          <a:p>
            <a:pPr marL="152400" indent="0" algn="ctr">
              <a:buSzPts val="1200"/>
              <a:buNone/>
            </a:pPr>
            <a:r>
              <a:rPr lang="en-US" sz="1050" dirty="0"/>
              <a:t>Q3 – Como as </a:t>
            </a:r>
            <a:r>
              <a:rPr lang="en-US" sz="1050" dirty="0" err="1"/>
              <a:t>diferentes</a:t>
            </a:r>
            <a:r>
              <a:rPr lang="en-US" sz="1050" dirty="0"/>
              <a:t> entradas se </a:t>
            </a:r>
            <a:r>
              <a:rPr lang="en-US" sz="1050" dirty="0" err="1"/>
              <a:t>relacionam</a:t>
            </a:r>
            <a:r>
              <a:rPr lang="en-US" sz="1050" dirty="0"/>
              <a:t> com as </a:t>
            </a:r>
            <a:r>
              <a:rPr lang="en-US" sz="1050" dirty="0" err="1"/>
              <a:t>diferentes</a:t>
            </a:r>
            <a:r>
              <a:rPr lang="en-US" sz="1050" dirty="0"/>
              <a:t> </a:t>
            </a:r>
            <a:r>
              <a:rPr lang="en-US" sz="1050" dirty="0" err="1"/>
              <a:t>saídas</a:t>
            </a:r>
            <a:r>
              <a:rPr lang="en-US" sz="1050" dirty="0"/>
              <a:t>? </a:t>
            </a:r>
            <a:r>
              <a:rPr lang="en-US" sz="1050" dirty="0">
                <a:solidFill>
                  <a:schemeClr val="accent2"/>
                </a:solidFill>
              </a:rPr>
              <a:t>R: O </a:t>
            </a:r>
            <a:r>
              <a:rPr lang="en-US" sz="1050" dirty="0" err="1">
                <a:solidFill>
                  <a:schemeClr val="accent2"/>
                </a:solidFill>
              </a:rPr>
              <a:t>comando</a:t>
            </a:r>
            <a:r>
              <a:rPr lang="en-US" sz="1050" dirty="0">
                <a:solidFill>
                  <a:schemeClr val="accent2"/>
                </a:solidFill>
              </a:rPr>
              <a:t> now diff –f é </a:t>
            </a:r>
            <a:r>
              <a:rPr lang="en-US" sz="1050" dirty="0" err="1">
                <a:solidFill>
                  <a:schemeClr val="accent2"/>
                </a:solidFill>
              </a:rPr>
              <a:t>capaz</a:t>
            </a:r>
            <a:r>
              <a:rPr lang="en-US" sz="1050" dirty="0">
                <a:solidFill>
                  <a:schemeClr val="accent2"/>
                </a:solidFill>
              </a:rPr>
              <a:t> de comparer </a:t>
            </a:r>
            <a:r>
              <a:rPr lang="en-US" sz="1050" dirty="0" err="1">
                <a:solidFill>
                  <a:schemeClr val="accent2"/>
                </a:solidFill>
              </a:rPr>
              <a:t>os</a:t>
            </a:r>
            <a:r>
              <a:rPr lang="en-US" sz="1050" dirty="0">
                <a:solidFill>
                  <a:schemeClr val="accent2"/>
                </a:solidFill>
              </a:rPr>
              <a:t> </a:t>
            </a:r>
            <a:r>
              <a:rPr lang="en-US" sz="1050" dirty="0" err="1">
                <a:solidFill>
                  <a:schemeClr val="accent2"/>
                </a:solidFill>
              </a:rPr>
              <a:t>acessos</a:t>
            </a:r>
            <a:r>
              <a:rPr lang="en-US" sz="1050" dirty="0">
                <a:solidFill>
                  <a:schemeClr val="accent2"/>
                </a:solidFill>
              </a:rPr>
              <a:t> </a:t>
            </a:r>
            <a:r>
              <a:rPr lang="en-US" sz="1050" dirty="0" err="1">
                <a:solidFill>
                  <a:schemeClr val="accent2"/>
                </a:solidFill>
              </a:rPr>
              <a:t>aos</a:t>
            </a:r>
            <a:r>
              <a:rPr lang="en-US" sz="1050" dirty="0">
                <a:solidFill>
                  <a:schemeClr val="accent2"/>
                </a:solidFill>
              </a:rPr>
              <a:t> </a:t>
            </a:r>
            <a:r>
              <a:rPr lang="en-US" sz="1050" dirty="0" err="1">
                <a:solidFill>
                  <a:schemeClr val="accent2"/>
                </a:solidFill>
              </a:rPr>
              <a:t>arquivos</a:t>
            </a:r>
            <a:r>
              <a:rPr lang="en-US" sz="1050" dirty="0">
                <a:solidFill>
                  <a:schemeClr val="accent2"/>
                </a:solidFill>
              </a:rPr>
              <a:t> de dados.</a:t>
            </a:r>
          </a:p>
          <a:p>
            <a:pPr marL="152400" indent="0" algn="ctr">
              <a:buSzPts val="1200"/>
              <a:buNone/>
            </a:pPr>
            <a:endParaRPr lang="en-US" sz="1050" dirty="0"/>
          </a:p>
          <a:p>
            <a:pPr marL="152400" indent="0" algn="ctr">
              <a:buSzPts val="1200"/>
              <a:buNone/>
            </a:pPr>
            <a:r>
              <a:rPr lang="en-US" sz="1050" dirty="0"/>
              <a:t>Q4 – </a:t>
            </a:r>
            <a:r>
              <a:rPr lang="en-US" sz="1050" dirty="0" err="1"/>
              <a:t>Rastreando</a:t>
            </a:r>
            <a:r>
              <a:rPr lang="en-US" sz="1050" dirty="0"/>
              <a:t> o </a:t>
            </a:r>
            <a:r>
              <a:rPr lang="en-US" sz="1050" dirty="0" err="1"/>
              <a:t>histórico</a:t>
            </a:r>
            <a:r>
              <a:rPr lang="en-US" sz="1050" dirty="0"/>
              <a:t> dos </a:t>
            </a:r>
            <a:r>
              <a:rPr lang="en-US" sz="1050" dirty="0" err="1"/>
              <a:t>ensaios</a:t>
            </a:r>
            <a:r>
              <a:rPr lang="en-US" sz="1050" dirty="0"/>
              <a:t>, que </a:t>
            </a:r>
            <a:r>
              <a:rPr lang="en-US" sz="1050" dirty="0" err="1"/>
              <a:t>partes</a:t>
            </a:r>
            <a:r>
              <a:rPr lang="en-US" sz="1050" dirty="0"/>
              <a:t> da </a:t>
            </a:r>
            <a:r>
              <a:rPr lang="en-US" sz="1050" dirty="0" err="1"/>
              <a:t>execução</a:t>
            </a:r>
            <a:r>
              <a:rPr lang="en-US" sz="1050" dirty="0"/>
              <a:t> do experimento </a:t>
            </a:r>
            <a:r>
              <a:rPr lang="en-US" sz="1050" dirty="0" err="1"/>
              <a:t>falha</a:t>
            </a:r>
            <a:r>
              <a:rPr lang="en-US" sz="1050" dirty="0"/>
              <a:t> </a:t>
            </a:r>
            <a:r>
              <a:rPr lang="en-US" sz="1050" dirty="0" err="1"/>
              <a:t>frequentemente</a:t>
            </a:r>
            <a:r>
              <a:rPr lang="en-US" sz="1050" dirty="0"/>
              <a:t>? </a:t>
            </a:r>
            <a:r>
              <a:rPr lang="en-US" sz="1050" dirty="0">
                <a:solidFill>
                  <a:schemeClr val="accent2"/>
                </a:solidFill>
              </a:rPr>
              <a:t>R: Um commando de consulta SQL é </a:t>
            </a:r>
            <a:r>
              <a:rPr lang="en-US" sz="1050" dirty="0" err="1">
                <a:solidFill>
                  <a:schemeClr val="accent2"/>
                </a:solidFill>
              </a:rPr>
              <a:t>capaz</a:t>
            </a:r>
            <a:r>
              <a:rPr lang="en-US" sz="1050" dirty="0">
                <a:solidFill>
                  <a:schemeClr val="accent2"/>
                </a:solidFill>
              </a:rPr>
              <a:t> de saber </a:t>
            </a:r>
            <a:r>
              <a:rPr lang="en-US" sz="1050" dirty="0" err="1">
                <a:solidFill>
                  <a:schemeClr val="accent2"/>
                </a:solidFill>
              </a:rPr>
              <a:t>os</a:t>
            </a:r>
            <a:r>
              <a:rPr lang="en-US" sz="1050" dirty="0">
                <a:solidFill>
                  <a:schemeClr val="accent2"/>
                </a:solidFill>
              </a:rPr>
              <a:t> </a:t>
            </a:r>
            <a:r>
              <a:rPr lang="en-US" sz="1050" dirty="0" err="1">
                <a:solidFill>
                  <a:schemeClr val="accent2"/>
                </a:solidFill>
              </a:rPr>
              <a:t>resultados</a:t>
            </a:r>
            <a:r>
              <a:rPr lang="en-US" sz="1050" dirty="0">
                <a:solidFill>
                  <a:schemeClr val="accent2"/>
                </a:solidFill>
              </a:rPr>
              <a:t> dos </a:t>
            </a:r>
            <a:r>
              <a:rPr lang="en-US" sz="1050" dirty="0" err="1">
                <a:solidFill>
                  <a:schemeClr val="accent2"/>
                </a:solidFill>
              </a:rPr>
              <a:t>ensaios</a:t>
            </a:r>
            <a:r>
              <a:rPr lang="en-US" sz="1050" dirty="0">
                <a:solidFill>
                  <a:schemeClr val="accent2"/>
                </a:solidFill>
              </a:rPr>
              <a:t>. </a:t>
            </a:r>
          </a:p>
          <a:p>
            <a:pPr marL="152400" indent="0" algn="ctr">
              <a:buSzPts val="1200"/>
              <a:buNone/>
            </a:pPr>
            <a:endParaRPr lang="en-US" sz="1050" dirty="0"/>
          </a:p>
          <a:p>
            <a:pPr marL="152400" indent="0" algn="ctr">
              <a:buSzPts val="1200"/>
              <a:buNone/>
            </a:pPr>
            <a:r>
              <a:rPr lang="en-US" sz="1050" dirty="0"/>
              <a:t>Q5 – Que </a:t>
            </a:r>
            <a:r>
              <a:rPr lang="en-US" sz="1050" dirty="0" err="1"/>
              <a:t>ensaio</a:t>
            </a:r>
            <a:r>
              <a:rPr lang="en-US" sz="1050" dirty="0"/>
              <a:t> </a:t>
            </a:r>
            <a:r>
              <a:rPr lang="en-US" sz="1050" dirty="0" err="1"/>
              <a:t>está</a:t>
            </a:r>
            <a:r>
              <a:rPr lang="en-US" sz="1050" dirty="0"/>
              <a:t> </a:t>
            </a:r>
            <a:r>
              <a:rPr lang="en-US" sz="1050" dirty="0" err="1"/>
              <a:t>relacionado</a:t>
            </a:r>
            <a:r>
              <a:rPr lang="en-US" sz="1050" dirty="0"/>
              <a:t> com um </a:t>
            </a:r>
            <a:r>
              <a:rPr lang="en-US" sz="1050" dirty="0" err="1"/>
              <a:t>determinado</a:t>
            </a:r>
            <a:r>
              <a:rPr lang="en-US" sz="1050" dirty="0"/>
              <a:t> </a:t>
            </a:r>
            <a:r>
              <a:rPr lang="en-US" sz="1050" dirty="0" err="1"/>
              <a:t>ensaio</a:t>
            </a:r>
            <a:r>
              <a:rPr lang="en-US" sz="1050" dirty="0"/>
              <a:t>? Q6 – Um </a:t>
            </a:r>
            <a:r>
              <a:rPr lang="en-US" sz="1050" dirty="0" err="1"/>
              <a:t>ensaio</a:t>
            </a:r>
            <a:r>
              <a:rPr lang="en-US" sz="1050" dirty="0"/>
              <a:t> </a:t>
            </a:r>
            <a:r>
              <a:rPr lang="en-US" sz="1050" dirty="0" err="1"/>
              <a:t>foi</a:t>
            </a:r>
            <a:r>
              <a:rPr lang="en-US" sz="1050" dirty="0"/>
              <a:t> </a:t>
            </a:r>
            <a:r>
              <a:rPr lang="en-US" sz="1050" dirty="0" err="1"/>
              <a:t>derivado</a:t>
            </a:r>
            <a:r>
              <a:rPr lang="en-US" sz="1050" dirty="0"/>
              <a:t> de qual outro </a:t>
            </a:r>
            <a:r>
              <a:rPr lang="en-US" sz="1050" dirty="0" err="1"/>
              <a:t>ensaio</a:t>
            </a:r>
            <a:r>
              <a:rPr lang="en-US" sz="1050" dirty="0"/>
              <a:t>? Q7 – </a:t>
            </a:r>
            <a:r>
              <a:rPr lang="en-US" sz="1050" dirty="0" err="1"/>
              <a:t>Quais</a:t>
            </a:r>
            <a:r>
              <a:rPr lang="en-US" sz="1050" dirty="0"/>
              <a:t> </a:t>
            </a:r>
            <a:r>
              <a:rPr lang="en-US" sz="1050" dirty="0" err="1"/>
              <a:t>ensaio</a:t>
            </a:r>
            <a:r>
              <a:rPr lang="en-US" sz="1050" dirty="0"/>
              <a:t> </a:t>
            </a:r>
            <a:r>
              <a:rPr lang="en-US" sz="1050" dirty="0" err="1"/>
              <a:t>estão</a:t>
            </a:r>
            <a:r>
              <a:rPr lang="en-US" sz="1050" dirty="0"/>
              <a:t> </a:t>
            </a:r>
            <a:r>
              <a:rPr lang="en-US" sz="1050" dirty="0" err="1"/>
              <a:t>disponíveis</a:t>
            </a:r>
            <a:r>
              <a:rPr lang="en-US" sz="1050" dirty="0"/>
              <a:t> e </a:t>
            </a:r>
            <a:r>
              <a:rPr lang="en-US" sz="1050" dirty="0" err="1"/>
              <a:t>quais</a:t>
            </a:r>
            <a:r>
              <a:rPr lang="en-US" sz="1050" dirty="0"/>
              <a:t> as </a:t>
            </a:r>
            <a:r>
              <a:rPr lang="en-US" sz="1050" dirty="0" err="1"/>
              <a:t>suas</a:t>
            </a:r>
            <a:r>
              <a:rPr lang="en-US" sz="1050" dirty="0"/>
              <a:t> </a:t>
            </a:r>
            <a:r>
              <a:rPr lang="en-US" sz="1050" dirty="0" err="1"/>
              <a:t>respectivas</a:t>
            </a:r>
            <a:r>
              <a:rPr lang="en-US" sz="1050" dirty="0"/>
              <a:t> </a:t>
            </a:r>
            <a:r>
              <a:rPr lang="en-US" sz="1050" dirty="0" err="1"/>
              <a:t>durações</a:t>
            </a:r>
            <a:r>
              <a:rPr lang="en-US" sz="1050" dirty="0"/>
              <a:t>? Q8 – </a:t>
            </a:r>
            <a:r>
              <a:rPr lang="en-US" sz="1050" dirty="0" err="1"/>
              <a:t>Quantos</a:t>
            </a:r>
            <a:r>
              <a:rPr lang="en-US" sz="1050" dirty="0"/>
              <a:t> </a:t>
            </a:r>
            <a:r>
              <a:rPr lang="en-US" sz="1050" dirty="0" err="1"/>
              <a:t>ensaios</a:t>
            </a:r>
            <a:r>
              <a:rPr lang="en-US" sz="1050" dirty="0"/>
              <a:t> </a:t>
            </a:r>
            <a:r>
              <a:rPr lang="en-US" sz="1050" dirty="0" err="1"/>
              <a:t>estão</a:t>
            </a:r>
            <a:r>
              <a:rPr lang="en-US" sz="1050" dirty="0"/>
              <a:t> </a:t>
            </a:r>
            <a:r>
              <a:rPr lang="en-US" sz="1050" dirty="0" err="1"/>
              <a:t>associados</a:t>
            </a:r>
            <a:r>
              <a:rPr lang="en-US" sz="1050" dirty="0"/>
              <a:t> com um </a:t>
            </a:r>
            <a:r>
              <a:rPr lang="en-US" sz="1050" dirty="0" err="1"/>
              <a:t>determinado</a:t>
            </a:r>
            <a:r>
              <a:rPr lang="en-US" sz="1050" dirty="0"/>
              <a:t> Código? Q9 – </a:t>
            </a:r>
            <a:r>
              <a:rPr lang="en-US" sz="1050" dirty="0" err="1"/>
              <a:t>Quantos</a:t>
            </a:r>
            <a:r>
              <a:rPr lang="en-US" sz="1050" dirty="0"/>
              <a:t> </a:t>
            </a:r>
            <a:r>
              <a:rPr lang="en-US" sz="1050" dirty="0" err="1"/>
              <a:t>ensaio</a:t>
            </a:r>
            <a:r>
              <a:rPr lang="en-US" sz="1050" dirty="0"/>
              <a:t> </a:t>
            </a:r>
            <a:r>
              <a:rPr lang="en-US" sz="1050" dirty="0" err="1"/>
              <a:t>apresentaram</a:t>
            </a:r>
            <a:r>
              <a:rPr lang="en-US" sz="1050" dirty="0"/>
              <a:t> </a:t>
            </a:r>
            <a:r>
              <a:rPr lang="en-US" sz="1050" dirty="0" err="1"/>
              <a:t>falhas</a:t>
            </a:r>
            <a:r>
              <a:rPr lang="en-US" sz="1050" dirty="0"/>
              <a:t>? </a:t>
            </a:r>
            <a:r>
              <a:rPr lang="en-US" sz="1050" dirty="0">
                <a:solidFill>
                  <a:schemeClr val="accent2"/>
                </a:solidFill>
              </a:rPr>
              <a:t>R: A ferramenta </a:t>
            </a:r>
            <a:r>
              <a:rPr lang="en-US" sz="1050" dirty="0" err="1">
                <a:solidFill>
                  <a:schemeClr val="accent2"/>
                </a:solidFill>
              </a:rPr>
              <a:t>dispõe</a:t>
            </a:r>
            <a:r>
              <a:rPr lang="en-US" sz="1050" dirty="0">
                <a:solidFill>
                  <a:schemeClr val="accent2"/>
                </a:solidFill>
              </a:rPr>
              <a:t> de </a:t>
            </a:r>
            <a:r>
              <a:rPr lang="en-US" sz="1050" dirty="0" err="1">
                <a:solidFill>
                  <a:schemeClr val="accent2"/>
                </a:solidFill>
              </a:rPr>
              <a:t>uma</a:t>
            </a:r>
            <a:r>
              <a:rPr lang="en-US" sz="1050" dirty="0">
                <a:solidFill>
                  <a:schemeClr val="accent2"/>
                </a:solidFill>
              </a:rPr>
              <a:t> </a:t>
            </a:r>
            <a:r>
              <a:rPr lang="en-US" sz="1050" dirty="0" err="1">
                <a:solidFill>
                  <a:schemeClr val="accent2"/>
                </a:solidFill>
              </a:rPr>
              <a:t>visualização</a:t>
            </a:r>
            <a:r>
              <a:rPr lang="en-US" sz="1050" dirty="0">
                <a:solidFill>
                  <a:schemeClr val="accent2"/>
                </a:solidFill>
              </a:rPr>
              <a:t> da </a:t>
            </a:r>
            <a:r>
              <a:rPr lang="en-US" sz="1050" dirty="0" err="1">
                <a:solidFill>
                  <a:schemeClr val="accent2"/>
                </a:solidFill>
              </a:rPr>
              <a:t>evolução</a:t>
            </a:r>
            <a:r>
              <a:rPr lang="en-US" sz="1050" dirty="0">
                <a:solidFill>
                  <a:schemeClr val="accent2"/>
                </a:solidFill>
              </a:rPr>
              <a:t> de </a:t>
            </a:r>
            <a:r>
              <a:rPr lang="en-US" sz="1050" dirty="0" err="1">
                <a:solidFill>
                  <a:schemeClr val="accent2"/>
                </a:solidFill>
              </a:rPr>
              <a:t>histórico</a:t>
            </a:r>
            <a:r>
              <a:rPr lang="en-US" sz="1050" dirty="0">
                <a:solidFill>
                  <a:schemeClr val="accent2"/>
                </a:solidFill>
              </a:rPr>
              <a:t> de </a:t>
            </a:r>
            <a:r>
              <a:rPr lang="en-US" sz="1050" dirty="0" err="1">
                <a:solidFill>
                  <a:schemeClr val="accent2"/>
                </a:solidFill>
              </a:rPr>
              <a:t>proveniência</a:t>
            </a:r>
            <a:r>
              <a:rPr lang="en-US" sz="1050" dirty="0">
                <a:solidFill>
                  <a:schemeClr val="accent2"/>
                </a:solidFill>
              </a:rPr>
              <a:t> </a:t>
            </a:r>
            <a:r>
              <a:rPr lang="en-US" sz="1050" dirty="0" err="1">
                <a:solidFill>
                  <a:schemeClr val="accent2"/>
                </a:solidFill>
              </a:rPr>
              <a:t>capaz</a:t>
            </a:r>
            <a:r>
              <a:rPr lang="en-US" sz="1050" dirty="0">
                <a:solidFill>
                  <a:schemeClr val="accent2"/>
                </a:solidFill>
              </a:rPr>
              <a:t> de responder </a:t>
            </a:r>
            <a:r>
              <a:rPr lang="en-US" sz="1050" dirty="0" err="1">
                <a:solidFill>
                  <a:schemeClr val="accent2"/>
                </a:solidFill>
              </a:rPr>
              <a:t>estas</a:t>
            </a:r>
            <a:r>
              <a:rPr lang="en-US" sz="1050" dirty="0">
                <a:solidFill>
                  <a:schemeClr val="accent2"/>
                </a:solidFill>
              </a:rPr>
              <a:t> </a:t>
            </a:r>
            <a:r>
              <a:rPr lang="en-US" sz="1050" dirty="0" err="1">
                <a:solidFill>
                  <a:schemeClr val="accent2"/>
                </a:solidFill>
              </a:rPr>
              <a:t>questões</a:t>
            </a:r>
            <a:r>
              <a:rPr lang="en-US" sz="1050" dirty="0">
                <a:solidFill>
                  <a:schemeClr val="accent2"/>
                </a:solidFill>
              </a:rPr>
              <a:t>.</a:t>
            </a:r>
          </a:p>
          <a:p>
            <a:pPr marL="152400" indent="0" algn="ctr">
              <a:buSzPts val="1200"/>
              <a:buNone/>
            </a:pPr>
            <a:endParaRPr lang="en-US" sz="1050" dirty="0"/>
          </a:p>
          <a:p>
            <a:pPr marL="0" lvl="0" indent="0" algn="l" rtl="0">
              <a:lnSpc>
                <a:spcPct val="100000"/>
              </a:lnSpc>
              <a:spcBef>
                <a:spcPts val="1600"/>
              </a:spcBef>
              <a:spcAft>
                <a:spcPts val="1600"/>
              </a:spcAft>
              <a:buNone/>
            </a:pPr>
            <a:endParaRPr lang="pt-BR" dirty="0"/>
          </a:p>
          <a:p>
            <a:pPr marL="0" lvl="0" indent="0" algn="l" rtl="0">
              <a:lnSpc>
                <a:spcPct val="100000"/>
              </a:lnSpc>
              <a:spcBef>
                <a:spcPts val="1600"/>
              </a:spcBef>
              <a:spcAft>
                <a:spcPts val="1600"/>
              </a:spcAft>
              <a:buNone/>
            </a:pPr>
            <a:endParaRPr dirty="0"/>
          </a:p>
        </p:txBody>
      </p:sp>
    </p:spTree>
    <p:extLst>
      <p:ext uri="{BB962C8B-B14F-4D97-AF65-F5344CB8AC3E}">
        <p14:creationId xmlns:p14="http://schemas.microsoft.com/office/powerpoint/2010/main" val="353276122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668046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Conclusão e trabalhos futuros</a:t>
            </a:r>
            <a:endParaRPr dirty="0">
              <a:solidFill>
                <a:schemeClr val="accent3"/>
              </a:solidFill>
            </a:endParaRPr>
          </a:p>
        </p:txBody>
      </p:sp>
      <p:sp>
        <p:nvSpPr>
          <p:cNvPr id="6" name="Google Shape;690;p32">
            <a:extLst>
              <a:ext uri="{FF2B5EF4-FFF2-40B4-BE49-F238E27FC236}">
                <a16:creationId xmlns:a16="http://schemas.microsoft.com/office/drawing/2014/main" id="{5ED0B66F-80F5-4E31-B1EE-FF64FB9270EB}"/>
              </a:ext>
            </a:extLst>
          </p:cNvPr>
          <p:cNvSpPr txBox="1">
            <a:spLocks/>
          </p:cNvSpPr>
          <p:nvPr/>
        </p:nvSpPr>
        <p:spPr>
          <a:xfrm>
            <a:off x="674536" y="1368924"/>
            <a:ext cx="602600" cy="521240"/>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EC5D37"/>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en" sz="3200" dirty="0">
                <a:solidFill>
                  <a:schemeClr val="accent2"/>
                </a:solidFill>
                <a:latin typeface="Share Tech" panose="020B0604020202020204" charset="0"/>
              </a:rPr>
              <a:t>01</a:t>
            </a:r>
          </a:p>
        </p:txBody>
      </p:sp>
      <p:sp>
        <p:nvSpPr>
          <p:cNvPr id="7" name="Google Shape;477;p27">
            <a:extLst>
              <a:ext uri="{FF2B5EF4-FFF2-40B4-BE49-F238E27FC236}">
                <a16:creationId xmlns:a16="http://schemas.microsoft.com/office/drawing/2014/main" id="{535FD9E2-CB83-4812-92A7-F52563D37471}"/>
              </a:ext>
            </a:extLst>
          </p:cNvPr>
          <p:cNvSpPr txBox="1">
            <a:spLocks/>
          </p:cNvSpPr>
          <p:nvPr/>
        </p:nvSpPr>
        <p:spPr>
          <a:xfrm>
            <a:off x="1506659" y="1156672"/>
            <a:ext cx="6490185"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000" dirty="0">
                <a:solidFill>
                  <a:schemeClr val="bg1"/>
                </a:solidFill>
                <a:latin typeface="Share Tech" panose="020B0604020202020204" charset="0"/>
              </a:rPr>
              <a:t>A proposta apresentada se mostrou capaz de coletar todo histórico de proveniência de uma experimento e ela está implementada na ferramenta </a:t>
            </a:r>
            <a:r>
              <a:rPr lang="pt-BR" sz="2000" dirty="0" err="1">
                <a:solidFill>
                  <a:schemeClr val="bg1"/>
                </a:solidFill>
                <a:latin typeface="Share Tech" panose="020B0604020202020204" charset="0"/>
              </a:rPr>
              <a:t>noWorkflow</a:t>
            </a:r>
            <a:endParaRPr lang="pt-BR" sz="2000" dirty="0">
              <a:solidFill>
                <a:schemeClr val="bg1"/>
              </a:solidFill>
              <a:latin typeface="Share Tech" panose="020B0604020202020204" charset="0"/>
            </a:endParaRPr>
          </a:p>
        </p:txBody>
      </p:sp>
      <p:sp>
        <p:nvSpPr>
          <p:cNvPr id="9" name="Google Shape;477;p27">
            <a:extLst>
              <a:ext uri="{FF2B5EF4-FFF2-40B4-BE49-F238E27FC236}">
                <a16:creationId xmlns:a16="http://schemas.microsoft.com/office/drawing/2014/main" id="{FAE31DD1-8682-45FA-8703-6C2ED5B236A1}"/>
              </a:ext>
            </a:extLst>
          </p:cNvPr>
          <p:cNvSpPr txBox="1">
            <a:spLocks/>
          </p:cNvSpPr>
          <p:nvPr/>
        </p:nvSpPr>
        <p:spPr>
          <a:xfrm>
            <a:off x="1506659" y="2307906"/>
            <a:ext cx="6962805"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000" dirty="0">
                <a:solidFill>
                  <a:schemeClr val="bg1"/>
                </a:solidFill>
                <a:latin typeface="Share Tech" panose="020B0604020202020204" charset="0"/>
              </a:rPr>
              <a:t>O uso de ferramenta pode impactar o tempo de execução do experimento e em razão de armazenar informações de fino grão poderá comprometer a escalabilidade em termo de tempo de execução e armazenamento</a:t>
            </a:r>
          </a:p>
          <a:p>
            <a:endParaRPr lang="pt-BR" sz="1200" dirty="0">
              <a:solidFill>
                <a:schemeClr val="bg1"/>
              </a:solidFill>
              <a:latin typeface="Share Tech" panose="020B0604020202020204" charset="0"/>
            </a:endParaRPr>
          </a:p>
        </p:txBody>
      </p:sp>
      <p:sp>
        <p:nvSpPr>
          <p:cNvPr id="10" name="Google Shape;690;p32">
            <a:extLst>
              <a:ext uri="{FF2B5EF4-FFF2-40B4-BE49-F238E27FC236}">
                <a16:creationId xmlns:a16="http://schemas.microsoft.com/office/drawing/2014/main" id="{0098F95C-3F67-433E-B5EA-FDC3A3852971}"/>
              </a:ext>
            </a:extLst>
          </p:cNvPr>
          <p:cNvSpPr txBox="1">
            <a:spLocks/>
          </p:cNvSpPr>
          <p:nvPr/>
        </p:nvSpPr>
        <p:spPr>
          <a:xfrm>
            <a:off x="674536" y="2666615"/>
            <a:ext cx="602600" cy="534812"/>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EC5D37"/>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en" sz="3200" dirty="0">
                <a:solidFill>
                  <a:schemeClr val="accent3"/>
                </a:solidFill>
                <a:latin typeface="Share Tech" panose="020B0604020202020204" charset="0"/>
              </a:rPr>
              <a:t>02</a:t>
            </a:r>
          </a:p>
        </p:txBody>
      </p:sp>
      <p:sp>
        <p:nvSpPr>
          <p:cNvPr id="11" name="Google Shape;477;p27">
            <a:extLst>
              <a:ext uri="{FF2B5EF4-FFF2-40B4-BE49-F238E27FC236}">
                <a16:creationId xmlns:a16="http://schemas.microsoft.com/office/drawing/2014/main" id="{4E850185-B743-440C-83DA-0F9660B0FEC4}"/>
              </a:ext>
            </a:extLst>
          </p:cNvPr>
          <p:cNvSpPr txBox="1">
            <a:spLocks/>
          </p:cNvSpPr>
          <p:nvPr/>
        </p:nvSpPr>
        <p:spPr>
          <a:xfrm>
            <a:off x="1506659" y="3843578"/>
            <a:ext cx="6629499"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000" dirty="0">
                <a:solidFill>
                  <a:schemeClr val="bg1"/>
                </a:solidFill>
                <a:latin typeface="Share Tech" panose="020B0604020202020204" charset="0"/>
              </a:rPr>
              <a:t>Pretende-se explorar alternativas de detecção de mudança de arquivo e melhorar o algoritmo de comparação de chamadas de função </a:t>
            </a:r>
          </a:p>
        </p:txBody>
      </p:sp>
      <p:sp>
        <p:nvSpPr>
          <p:cNvPr id="12" name="Google Shape;690;p32">
            <a:extLst>
              <a:ext uri="{FF2B5EF4-FFF2-40B4-BE49-F238E27FC236}">
                <a16:creationId xmlns:a16="http://schemas.microsoft.com/office/drawing/2014/main" id="{60BB9158-0639-4437-A07F-710E9850235B}"/>
              </a:ext>
            </a:extLst>
          </p:cNvPr>
          <p:cNvSpPr txBox="1">
            <a:spLocks/>
          </p:cNvSpPr>
          <p:nvPr/>
        </p:nvSpPr>
        <p:spPr>
          <a:xfrm>
            <a:off x="674536" y="3960726"/>
            <a:ext cx="602600" cy="534812"/>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EC5D37"/>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en" sz="3200" dirty="0">
                <a:solidFill>
                  <a:schemeClr val="accent1"/>
                </a:solidFill>
                <a:latin typeface="Share Tech" panose="020B0604020202020204" charset="0"/>
              </a:rPr>
              <a:t>03</a:t>
            </a:r>
          </a:p>
        </p:txBody>
      </p:sp>
      <p:grpSp>
        <p:nvGrpSpPr>
          <p:cNvPr id="13" name="Google Shape;10113;p58">
            <a:extLst>
              <a:ext uri="{FF2B5EF4-FFF2-40B4-BE49-F238E27FC236}">
                <a16:creationId xmlns:a16="http://schemas.microsoft.com/office/drawing/2014/main" id="{38F7C59C-F707-443C-940E-A73BBCDD405A}"/>
              </a:ext>
            </a:extLst>
          </p:cNvPr>
          <p:cNvGrpSpPr/>
          <p:nvPr/>
        </p:nvGrpSpPr>
        <p:grpSpPr>
          <a:xfrm>
            <a:off x="788481" y="2733703"/>
            <a:ext cx="374709" cy="374010"/>
            <a:chOff x="1421638" y="4125629"/>
            <a:chExt cx="374709" cy="374010"/>
          </a:xfrm>
        </p:grpSpPr>
        <p:sp>
          <p:nvSpPr>
            <p:cNvPr id="14" name="Google Shape;10114;p58">
              <a:extLst>
                <a:ext uri="{FF2B5EF4-FFF2-40B4-BE49-F238E27FC236}">
                  <a16:creationId xmlns:a16="http://schemas.microsoft.com/office/drawing/2014/main" id="{B6491DF9-3696-4ED1-B997-DDA4D9E6E576}"/>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15;p58">
              <a:extLst>
                <a:ext uri="{FF2B5EF4-FFF2-40B4-BE49-F238E27FC236}">
                  <a16:creationId xmlns:a16="http://schemas.microsoft.com/office/drawing/2014/main" id="{2C65CBDC-471C-4516-B035-3A7672597281}"/>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808;p60">
            <a:extLst>
              <a:ext uri="{FF2B5EF4-FFF2-40B4-BE49-F238E27FC236}">
                <a16:creationId xmlns:a16="http://schemas.microsoft.com/office/drawing/2014/main" id="{071FE383-CD9A-4C8F-A649-6CB0B35267A2}"/>
              </a:ext>
            </a:extLst>
          </p:cNvPr>
          <p:cNvSpPr/>
          <p:nvPr/>
        </p:nvSpPr>
        <p:spPr>
          <a:xfrm>
            <a:off x="807186" y="1454508"/>
            <a:ext cx="332375" cy="350071"/>
          </a:xfrm>
          <a:custGeom>
            <a:avLst/>
            <a:gdLst/>
            <a:ahLst/>
            <a:cxnLst/>
            <a:rect l="l" t="t" r="r" b="b"/>
            <a:pathLst>
              <a:path w="10443" h="10999" extrusionOk="0">
                <a:moveTo>
                  <a:pt x="8049" y="334"/>
                </a:moveTo>
                <a:lnTo>
                  <a:pt x="5728" y="3573"/>
                </a:lnTo>
                <a:lnTo>
                  <a:pt x="5406" y="3120"/>
                </a:lnTo>
                <a:lnTo>
                  <a:pt x="7395" y="334"/>
                </a:lnTo>
                <a:close/>
                <a:moveTo>
                  <a:pt x="9109" y="334"/>
                </a:moveTo>
                <a:lnTo>
                  <a:pt x="6263" y="4311"/>
                </a:lnTo>
                <a:lnTo>
                  <a:pt x="5942" y="3847"/>
                </a:lnTo>
                <a:lnTo>
                  <a:pt x="8454" y="334"/>
                </a:lnTo>
                <a:close/>
                <a:moveTo>
                  <a:pt x="3025" y="334"/>
                </a:moveTo>
                <a:lnTo>
                  <a:pt x="6025" y="4525"/>
                </a:lnTo>
                <a:cubicBezTo>
                  <a:pt x="5998" y="4533"/>
                  <a:pt x="5970" y="4537"/>
                  <a:pt x="5942" y="4537"/>
                </a:cubicBezTo>
                <a:cubicBezTo>
                  <a:pt x="5849" y="4537"/>
                  <a:pt x="5759" y="4494"/>
                  <a:pt x="5704" y="4430"/>
                </a:cubicBezTo>
                <a:cubicBezTo>
                  <a:pt x="5561" y="4287"/>
                  <a:pt x="5382" y="4228"/>
                  <a:pt x="5228" y="4228"/>
                </a:cubicBezTo>
                <a:lnTo>
                  <a:pt x="2430" y="334"/>
                </a:lnTo>
                <a:close/>
                <a:moveTo>
                  <a:pt x="2025" y="334"/>
                </a:moveTo>
                <a:lnTo>
                  <a:pt x="4882" y="4323"/>
                </a:lnTo>
                <a:cubicBezTo>
                  <a:pt x="4823" y="4347"/>
                  <a:pt x="4775" y="4394"/>
                  <a:pt x="4728" y="4442"/>
                </a:cubicBezTo>
                <a:cubicBezTo>
                  <a:pt x="4667" y="4503"/>
                  <a:pt x="4569" y="4544"/>
                  <a:pt x="4474" y="4544"/>
                </a:cubicBezTo>
                <a:cubicBezTo>
                  <a:pt x="4438" y="4544"/>
                  <a:pt x="4403" y="4538"/>
                  <a:pt x="4370" y="4525"/>
                </a:cubicBezTo>
                <a:lnTo>
                  <a:pt x="1370" y="334"/>
                </a:lnTo>
                <a:close/>
                <a:moveTo>
                  <a:pt x="965" y="334"/>
                </a:moveTo>
                <a:lnTo>
                  <a:pt x="3942" y="4490"/>
                </a:lnTo>
                <a:cubicBezTo>
                  <a:pt x="3775" y="4525"/>
                  <a:pt x="3632" y="4621"/>
                  <a:pt x="3525" y="4763"/>
                </a:cubicBezTo>
                <a:lnTo>
                  <a:pt x="358" y="334"/>
                </a:lnTo>
                <a:close/>
                <a:moveTo>
                  <a:pt x="10062" y="334"/>
                </a:moveTo>
                <a:lnTo>
                  <a:pt x="6894" y="4763"/>
                </a:lnTo>
                <a:cubicBezTo>
                  <a:pt x="6799" y="4632"/>
                  <a:pt x="6668" y="4549"/>
                  <a:pt x="6513" y="4501"/>
                </a:cubicBezTo>
                <a:lnTo>
                  <a:pt x="9514" y="334"/>
                </a:lnTo>
                <a:close/>
                <a:moveTo>
                  <a:pt x="5192" y="4582"/>
                </a:moveTo>
                <a:cubicBezTo>
                  <a:pt x="5284" y="4582"/>
                  <a:pt x="5376" y="4615"/>
                  <a:pt x="5442" y="4680"/>
                </a:cubicBezTo>
                <a:cubicBezTo>
                  <a:pt x="5577" y="4807"/>
                  <a:pt x="5744" y="4876"/>
                  <a:pt x="5917" y="4876"/>
                </a:cubicBezTo>
                <a:cubicBezTo>
                  <a:pt x="6004" y="4876"/>
                  <a:pt x="6093" y="4859"/>
                  <a:pt x="6180" y="4823"/>
                </a:cubicBezTo>
                <a:cubicBezTo>
                  <a:pt x="6216" y="4808"/>
                  <a:pt x="6254" y="4801"/>
                  <a:pt x="6293" y="4801"/>
                </a:cubicBezTo>
                <a:cubicBezTo>
                  <a:pt x="6436" y="4801"/>
                  <a:pt x="6586" y="4897"/>
                  <a:pt x="6633" y="5037"/>
                </a:cubicBezTo>
                <a:cubicBezTo>
                  <a:pt x="6633" y="5049"/>
                  <a:pt x="6644" y="5061"/>
                  <a:pt x="6644" y="5061"/>
                </a:cubicBezTo>
                <a:cubicBezTo>
                  <a:pt x="6728" y="5263"/>
                  <a:pt x="6859" y="5335"/>
                  <a:pt x="6859" y="5335"/>
                </a:cubicBezTo>
                <a:cubicBezTo>
                  <a:pt x="6990" y="5406"/>
                  <a:pt x="7133" y="5454"/>
                  <a:pt x="7264" y="5466"/>
                </a:cubicBezTo>
                <a:cubicBezTo>
                  <a:pt x="7454" y="5478"/>
                  <a:pt x="7621" y="5644"/>
                  <a:pt x="7609" y="5859"/>
                </a:cubicBezTo>
                <a:cubicBezTo>
                  <a:pt x="7585" y="6121"/>
                  <a:pt x="7740" y="6371"/>
                  <a:pt x="7978" y="6490"/>
                </a:cubicBezTo>
                <a:cubicBezTo>
                  <a:pt x="8157" y="6585"/>
                  <a:pt x="8228" y="6811"/>
                  <a:pt x="8145" y="6990"/>
                </a:cubicBezTo>
                <a:cubicBezTo>
                  <a:pt x="8026" y="7228"/>
                  <a:pt x="8049" y="7526"/>
                  <a:pt x="8216" y="7728"/>
                </a:cubicBezTo>
                <a:cubicBezTo>
                  <a:pt x="8335" y="7883"/>
                  <a:pt x="8323" y="8121"/>
                  <a:pt x="8157" y="8240"/>
                </a:cubicBezTo>
                <a:cubicBezTo>
                  <a:pt x="7942" y="8395"/>
                  <a:pt x="7859" y="8681"/>
                  <a:pt x="7930" y="8931"/>
                </a:cubicBezTo>
                <a:cubicBezTo>
                  <a:pt x="7978" y="9133"/>
                  <a:pt x="7871" y="9323"/>
                  <a:pt x="7680" y="9383"/>
                </a:cubicBezTo>
                <a:cubicBezTo>
                  <a:pt x="7430" y="9454"/>
                  <a:pt x="7228" y="9669"/>
                  <a:pt x="7192" y="9931"/>
                </a:cubicBezTo>
                <a:cubicBezTo>
                  <a:pt x="7160" y="10101"/>
                  <a:pt x="7004" y="10234"/>
                  <a:pt x="6835" y="10234"/>
                </a:cubicBezTo>
                <a:cubicBezTo>
                  <a:pt x="6815" y="10234"/>
                  <a:pt x="6795" y="10232"/>
                  <a:pt x="6775" y="10228"/>
                </a:cubicBezTo>
                <a:cubicBezTo>
                  <a:pt x="6735" y="10221"/>
                  <a:pt x="6695" y="10218"/>
                  <a:pt x="6656" y="10218"/>
                </a:cubicBezTo>
                <a:cubicBezTo>
                  <a:pt x="6427" y="10218"/>
                  <a:pt x="6217" y="10333"/>
                  <a:pt x="6085" y="10526"/>
                </a:cubicBezTo>
                <a:cubicBezTo>
                  <a:pt x="6016" y="10633"/>
                  <a:pt x="5904" y="10690"/>
                  <a:pt x="5786" y="10690"/>
                </a:cubicBezTo>
                <a:cubicBezTo>
                  <a:pt x="5718" y="10690"/>
                  <a:pt x="5649" y="10672"/>
                  <a:pt x="5585" y="10633"/>
                </a:cubicBezTo>
                <a:cubicBezTo>
                  <a:pt x="5454" y="10562"/>
                  <a:pt x="5347" y="10526"/>
                  <a:pt x="5204" y="10526"/>
                </a:cubicBezTo>
                <a:cubicBezTo>
                  <a:pt x="5073" y="10526"/>
                  <a:pt x="4954" y="10562"/>
                  <a:pt x="4835" y="10633"/>
                </a:cubicBezTo>
                <a:cubicBezTo>
                  <a:pt x="4774" y="10672"/>
                  <a:pt x="4708" y="10690"/>
                  <a:pt x="4642" y="10690"/>
                </a:cubicBezTo>
                <a:cubicBezTo>
                  <a:pt x="4524" y="10690"/>
                  <a:pt x="4406" y="10633"/>
                  <a:pt x="4323" y="10526"/>
                </a:cubicBezTo>
                <a:cubicBezTo>
                  <a:pt x="4201" y="10333"/>
                  <a:pt x="3983" y="10218"/>
                  <a:pt x="3760" y="10218"/>
                </a:cubicBezTo>
                <a:cubicBezTo>
                  <a:pt x="3721" y="10218"/>
                  <a:pt x="3682" y="10221"/>
                  <a:pt x="3644" y="10228"/>
                </a:cubicBezTo>
                <a:cubicBezTo>
                  <a:pt x="3624" y="10232"/>
                  <a:pt x="3604" y="10234"/>
                  <a:pt x="3585" y="10234"/>
                </a:cubicBezTo>
                <a:cubicBezTo>
                  <a:pt x="3416" y="10234"/>
                  <a:pt x="3259" y="10101"/>
                  <a:pt x="3227" y="9931"/>
                </a:cubicBezTo>
                <a:cubicBezTo>
                  <a:pt x="3180" y="9669"/>
                  <a:pt x="2989" y="9454"/>
                  <a:pt x="2739" y="9383"/>
                </a:cubicBezTo>
                <a:cubicBezTo>
                  <a:pt x="2537" y="9323"/>
                  <a:pt x="2418" y="9133"/>
                  <a:pt x="2477" y="8931"/>
                </a:cubicBezTo>
                <a:cubicBezTo>
                  <a:pt x="2561" y="8681"/>
                  <a:pt x="2465" y="8395"/>
                  <a:pt x="2263" y="8240"/>
                </a:cubicBezTo>
                <a:cubicBezTo>
                  <a:pt x="2108" y="8121"/>
                  <a:pt x="2084" y="7883"/>
                  <a:pt x="2203" y="7728"/>
                </a:cubicBezTo>
                <a:cubicBezTo>
                  <a:pt x="2358" y="7526"/>
                  <a:pt x="2394" y="7228"/>
                  <a:pt x="2275" y="6990"/>
                </a:cubicBezTo>
                <a:cubicBezTo>
                  <a:pt x="2180" y="6811"/>
                  <a:pt x="2263" y="6585"/>
                  <a:pt x="2442" y="6490"/>
                </a:cubicBezTo>
                <a:cubicBezTo>
                  <a:pt x="2680" y="6371"/>
                  <a:pt x="2823" y="6121"/>
                  <a:pt x="2811" y="5859"/>
                </a:cubicBezTo>
                <a:cubicBezTo>
                  <a:pt x="2799" y="5656"/>
                  <a:pt x="2953" y="5478"/>
                  <a:pt x="3156" y="5466"/>
                </a:cubicBezTo>
                <a:cubicBezTo>
                  <a:pt x="3358" y="5454"/>
                  <a:pt x="3549" y="5347"/>
                  <a:pt x="3668" y="5180"/>
                </a:cubicBezTo>
                <a:lnTo>
                  <a:pt x="3668" y="5168"/>
                </a:lnTo>
                <a:cubicBezTo>
                  <a:pt x="3704" y="5121"/>
                  <a:pt x="3727" y="5085"/>
                  <a:pt x="3751" y="5037"/>
                </a:cubicBezTo>
                <a:cubicBezTo>
                  <a:pt x="3807" y="4897"/>
                  <a:pt x="3945" y="4801"/>
                  <a:pt x="4087" y="4801"/>
                </a:cubicBezTo>
                <a:cubicBezTo>
                  <a:pt x="4126" y="4801"/>
                  <a:pt x="4165" y="4808"/>
                  <a:pt x="4204" y="4823"/>
                </a:cubicBezTo>
                <a:cubicBezTo>
                  <a:pt x="4287" y="4853"/>
                  <a:pt x="4372" y="4868"/>
                  <a:pt x="4456" y="4868"/>
                </a:cubicBezTo>
                <a:cubicBezTo>
                  <a:pt x="4633" y="4868"/>
                  <a:pt x="4804" y="4802"/>
                  <a:pt x="4942" y="4680"/>
                </a:cubicBezTo>
                <a:cubicBezTo>
                  <a:pt x="5007" y="4615"/>
                  <a:pt x="5100" y="4582"/>
                  <a:pt x="5192" y="4582"/>
                </a:cubicBezTo>
                <a:close/>
                <a:moveTo>
                  <a:pt x="286" y="1"/>
                </a:moveTo>
                <a:cubicBezTo>
                  <a:pt x="179" y="1"/>
                  <a:pt x="84" y="60"/>
                  <a:pt x="48" y="156"/>
                </a:cubicBezTo>
                <a:cubicBezTo>
                  <a:pt x="1" y="239"/>
                  <a:pt x="1" y="346"/>
                  <a:pt x="60" y="441"/>
                </a:cubicBezTo>
                <a:lnTo>
                  <a:pt x="3358" y="5049"/>
                </a:lnTo>
                <a:cubicBezTo>
                  <a:pt x="3299" y="5097"/>
                  <a:pt x="3227" y="5121"/>
                  <a:pt x="3156" y="5121"/>
                </a:cubicBezTo>
                <a:cubicBezTo>
                  <a:pt x="2787" y="5144"/>
                  <a:pt x="2489" y="5466"/>
                  <a:pt x="2513" y="5835"/>
                </a:cubicBezTo>
                <a:cubicBezTo>
                  <a:pt x="2513" y="5990"/>
                  <a:pt x="2442" y="6121"/>
                  <a:pt x="2322" y="6180"/>
                </a:cubicBezTo>
                <a:cubicBezTo>
                  <a:pt x="1989" y="6359"/>
                  <a:pt x="1858" y="6764"/>
                  <a:pt x="2025" y="7109"/>
                </a:cubicBezTo>
                <a:cubicBezTo>
                  <a:pt x="2084" y="7240"/>
                  <a:pt x="2072" y="7383"/>
                  <a:pt x="1977" y="7490"/>
                </a:cubicBezTo>
                <a:cubicBezTo>
                  <a:pt x="1739" y="7788"/>
                  <a:pt x="1787" y="8216"/>
                  <a:pt x="2084" y="8454"/>
                </a:cubicBezTo>
                <a:cubicBezTo>
                  <a:pt x="2180" y="8550"/>
                  <a:pt x="2239" y="8692"/>
                  <a:pt x="2203" y="8835"/>
                </a:cubicBezTo>
                <a:cubicBezTo>
                  <a:pt x="2108" y="9193"/>
                  <a:pt x="2322" y="9574"/>
                  <a:pt x="2680" y="9669"/>
                </a:cubicBezTo>
                <a:cubicBezTo>
                  <a:pt x="2811" y="9704"/>
                  <a:pt x="2918" y="9812"/>
                  <a:pt x="2942" y="9966"/>
                </a:cubicBezTo>
                <a:cubicBezTo>
                  <a:pt x="2995" y="10299"/>
                  <a:pt x="3290" y="10535"/>
                  <a:pt x="3609" y="10535"/>
                </a:cubicBezTo>
                <a:cubicBezTo>
                  <a:pt x="3645" y="10535"/>
                  <a:pt x="3680" y="10532"/>
                  <a:pt x="3715" y="10526"/>
                </a:cubicBezTo>
                <a:cubicBezTo>
                  <a:pt x="3726" y="10525"/>
                  <a:pt x="3738" y="10525"/>
                  <a:pt x="3749" y="10525"/>
                </a:cubicBezTo>
                <a:cubicBezTo>
                  <a:pt x="3872" y="10525"/>
                  <a:pt x="4007" y="10584"/>
                  <a:pt x="4073" y="10693"/>
                </a:cubicBezTo>
                <a:cubicBezTo>
                  <a:pt x="4208" y="10889"/>
                  <a:pt x="4425" y="10999"/>
                  <a:pt x="4645" y="10999"/>
                </a:cubicBezTo>
                <a:cubicBezTo>
                  <a:pt x="4772" y="10999"/>
                  <a:pt x="4900" y="10962"/>
                  <a:pt x="5013" y="10883"/>
                </a:cubicBezTo>
                <a:cubicBezTo>
                  <a:pt x="5073" y="10847"/>
                  <a:pt x="5141" y="10830"/>
                  <a:pt x="5208" y="10830"/>
                </a:cubicBezTo>
                <a:cubicBezTo>
                  <a:pt x="5275" y="10830"/>
                  <a:pt x="5341" y="10847"/>
                  <a:pt x="5394" y="10883"/>
                </a:cubicBezTo>
                <a:cubicBezTo>
                  <a:pt x="5513" y="10955"/>
                  <a:pt x="5632" y="10990"/>
                  <a:pt x="5775" y="10990"/>
                </a:cubicBezTo>
                <a:cubicBezTo>
                  <a:pt x="5990" y="10990"/>
                  <a:pt x="6216" y="10883"/>
                  <a:pt x="6347" y="10681"/>
                </a:cubicBezTo>
                <a:cubicBezTo>
                  <a:pt x="6423" y="10572"/>
                  <a:pt x="6549" y="10513"/>
                  <a:pt x="6671" y="10513"/>
                </a:cubicBezTo>
                <a:cubicBezTo>
                  <a:pt x="6682" y="10513"/>
                  <a:pt x="6693" y="10513"/>
                  <a:pt x="6704" y="10514"/>
                </a:cubicBezTo>
                <a:cubicBezTo>
                  <a:pt x="6742" y="10520"/>
                  <a:pt x="6779" y="10523"/>
                  <a:pt x="6816" y="10523"/>
                </a:cubicBezTo>
                <a:cubicBezTo>
                  <a:pt x="7150" y="10523"/>
                  <a:pt x="7435" y="10286"/>
                  <a:pt x="7478" y="9943"/>
                </a:cubicBezTo>
                <a:cubicBezTo>
                  <a:pt x="7514" y="9812"/>
                  <a:pt x="7597" y="9693"/>
                  <a:pt x="7752" y="9645"/>
                </a:cubicBezTo>
                <a:cubicBezTo>
                  <a:pt x="8109" y="9550"/>
                  <a:pt x="8335" y="9169"/>
                  <a:pt x="8228" y="8812"/>
                </a:cubicBezTo>
                <a:cubicBezTo>
                  <a:pt x="8192" y="8681"/>
                  <a:pt x="8240" y="8538"/>
                  <a:pt x="8347" y="8442"/>
                </a:cubicBezTo>
                <a:cubicBezTo>
                  <a:pt x="8645" y="8204"/>
                  <a:pt x="8692" y="7776"/>
                  <a:pt x="8454" y="7478"/>
                </a:cubicBezTo>
                <a:cubicBezTo>
                  <a:pt x="8359" y="7371"/>
                  <a:pt x="8347" y="7204"/>
                  <a:pt x="8407" y="7085"/>
                </a:cubicBezTo>
                <a:cubicBezTo>
                  <a:pt x="8573" y="6764"/>
                  <a:pt x="8430" y="6347"/>
                  <a:pt x="8109" y="6168"/>
                </a:cubicBezTo>
                <a:cubicBezTo>
                  <a:pt x="7990" y="6109"/>
                  <a:pt x="7895" y="5978"/>
                  <a:pt x="7918" y="5823"/>
                </a:cubicBezTo>
                <a:cubicBezTo>
                  <a:pt x="7930" y="5454"/>
                  <a:pt x="7645" y="5121"/>
                  <a:pt x="7275" y="5109"/>
                </a:cubicBezTo>
                <a:cubicBezTo>
                  <a:pt x="7204" y="5109"/>
                  <a:pt x="7121" y="5085"/>
                  <a:pt x="7061" y="5037"/>
                </a:cubicBezTo>
                <a:lnTo>
                  <a:pt x="10371" y="418"/>
                </a:lnTo>
                <a:cubicBezTo>
                  <a:pt x="10431" y="358"/>
                  <a:pt x="10443" y="263"/>
                  <a:pt x="10407" y="156"/>
                </a:cubicBezTo>
                <a:cubicBezTo>
                  <a:pt x="10359" y="60"/>
                  <a:pt x="10264" y="1"/>
                  <a:pt x="10169" y="1"/>
                </a:cubicBezTo>
                <a:lnTo>
                  <a:pt x="7383" y="1"/>
                </a:lnTo>
                <a:cubicBezTo>
                  <a:pt x="7287" y="1"/>
                  <a:pt x="7216" y="49"/>
                  <a:pt x="7156" y="120"/>
                </a:cubicBezTo>
                <a:lnTo>
                  <a:pt x="5228" y="2835"/>
                </a:lnTo>
                <a:lnTo>
                  <a:pt x="3287" y="120"/>
                </a:lnTo>
                <a:cubicBezTo>
                  <a:pt x="3239" y="49"/>
                  <a:pt x="3156" y="1"/>
                  <a:pt x="306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1548;p61">
            <a:extLst>
              <a:ext uri="{FF2B5EF4-FFF2-40B4-BE49-F238E27FC236}">
                <a16:creationId xmlns:a16="http://schemas.microsoft.com/office/drawing/2014/main" id="{34596AB3-CFDD-403E-BA9E-4D33488E008F}"/>
              </a:ext>
            </a:extLst>
          </p:cNvPr>
          <p:cNvGrpSpPr/>
          <p:nvPr/>
        </p:nvGrpSpPr>
        <p:grpSpPr>
          <a:xfrm>
            <a:off x="814203" y="4054351"/>
            <a:ext cx="308183" cy="347561"/>
            <a:chOff x="2206122" y="3360748"/>
            <a:chExt cx="308183" cy="347561"/>
          </a:xfrm>
          <a:solidFill>
            <a:schemeClr val="bg2"/>
          </a:solidFill>
        </p:grpSpPr>
        <p:sp>
          <p:nvSpPr>
            <p:cNvPr id="18" name="Google Shape;11549;p61">
              <a:extLst>
                <a:ext uri="{FF2B5EF4-FFF2-40B4-BE49-F238E27FC236}">
                  <a16:creationId xmlns:a16="http://schemas.microsoft.com/office/drawing/2014/main" id="{5ABB80CB-8547-43A5-BFB3-3969F55230DB}"/>
                </a:ext>
              </a:extLst>
            </p:cNvPr>
            <p:cNvSpPr/>
            <p:nvPr/>
          </p:nvSpPr>
          <p:spPr>
            <a:xfrm>
              <a:off x="2206122" y="3543859"/>
              <a:ext cx="199932" cy="164451"/>
            </a:xfrm>
            <a:custGeom>
              <a:avLst/>
              <a:gdLst/>
              <a:ahLst/>
              <a:cxnLst/>
              <a:rect l="l" t="t" r="r" b="b"/>
              <a:pathLst>
                <a:path w="6311" h="5191" extrusionOk="0">
                  <a:moveTo>
                    <a:pt x="289" y="1"/>
                  </a:moveTo>
                  <a:cubicBezTo>
                    <a:pt x="219" y="1"/>
                    <a:pt x="162" y="52"/>
                    <a:pt x="143" y="118"/>
                  </a:cubicBezTo>
                  <a:cubicBezTo>
                    <a:pt x="48" y="476"/>
                    <a:pt x="0" y="845"/>
                    <a:pt x="0" y="1214"/>
                  </a:cubicBezTo>
                  <a:cubicBezTo>
                    <a:pt x="0" y="3405"/>
                    <a:pt x="1786" y="5191"/>
                    <a:pt x="3977" y="5191"/>
                  </a:cubicBezTo>
                  <a:cubicBezTo>
                    <a:pt x="4787" y="5191"/>
                    <a:pt x="5584" y="4941"/>
                    <a:pt x="6251" y="4476"/>
                  </a:cubicBezTo>
                  <a:cubicBezTo>
                    <a:pt x="6275" y="4429"/>
                    <a:pt x="6311" y="4321"/>
                    <a:pt x="6251" y="4250"/>
                  </a:cubicBezTo>
                  <a:cubicBezTo>
                    <a:pt x="6221" y="4204"/>
                    <a:pt x="6166" y="4183"/>
                    <a:pt x="6111" y="4183"/>
                  </a:cubicBezTo>
                  <a:cubicBezTo>
                    <a:pt x="6081" y="4183"/>
                    <a:pt x="6050" y="4189"/>
                    <a:pt x="6025" y="4202"/>
                  </a:cubicBezTo>
                  <a:cubicBezTo>
                    <a:pt x="5418" y="4643"/>
                    <a:pt x="4691" y="4857"/>
                    <a:pt x="3941" y="4857"/>
                  </a:cubicBezTo>
                  <a:cubicBezTo>
                    <a:pt x="1929" y="4857"/>
                    <a:pt x="298" y="3226"/>
                    <a:pt x="298" y="1214"/>
                  </a:cubicBezTo>
                  <a:cubicBezTo>
                    <a:pt x="298" y="869"/>
                    <a:pt x="346" y="535"/>
                    <a:pt x="441" y="202"/>
                  </a:cubicBezTo>
                  <a:cubicBezTo>
                    <a:pt x="477" y="118"/>
                    <a:pt x="417" y="23"/>
                    <a:pt x="346" y="11"/>
                  </a:cubicBezTo>
                  <a:cubicBezTo>
                    <a:pt x="326" y="4"/>
                    <a:pt x="307" y="1"/>
                    <a:pt x="28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550;p61">
              <a:extLst>
                <a:ext uri="{FF2B5EF4-FFF2-40B4-BE49-F238E27FC236}">
                  <a16:creationId xmlns:a16="http://schemas.microsoft.com/office/drawing/2014/main" id="{FFB966C9-E969-4551-B5DB-B8388DD54F2D}"/>
                </a:ext>
              </a:extLst>
            </p:cNvPr>
            <p:cNvSpPr/>
            <p:nvPr/>
          </p:nvSpPr>
          <p:spPr>
            <a:xfrm>
              <a:off x="2216291" y="3360748"/>
              <a:ext cx="298014" cy="312872"/>
            </a:xfrm>
            <a:custGeom>
              <a:avLst/>
              <a:gdLst/>
              <a:ahLst/>
              <a:cxnLst/>
              <a:rect l="l" t="t" r="r" b="b"/>
              <a:pathLst>
                <a:path w="9407" h="9876" extrusionOk="0">
                  <a:moveTo>
                    <a:pt x="6830" y="0"/>
                  </a:moveTo>
                  <a:cubicBezTo>
                    <a:pt x="6032" y="0"/>
                    <a:pt x="5248" y="384"/>
                    <a:pt x="4763" y="1100"/>
                  </a:cubicBezTo>
                  <a:cubicBezTo>
                    <a:pt x="4632" y="1315"/>
                    <a:pt x="4513" y="1529"/>
                    <a:pt x="4454" y="1791"/>
                  </a:cubicBezTo>
                  <a:cubicBezTo>
                    <a:pt x="4418" y="1874"/>
                    <a:pt x="4478" y="1969"/>
                    <a:pt x="4561" y="1981"/>
                  </a:cubicBezTo>
                  <a:cubicBezTo>
                    <a:pt x="4574" y="1985"/>
                    <a:pt x="4587" y="1987"/>
                    <a:pt x="4600" y="1987"/>
                  </a:cubicBezTo>
                  <a:cubicBezTo>
                    <a:pt x="4671" y="1987"/>
                    <a:pt x="4741" y="1935"/>
                    <a:pt x="4751" y="1874"/>
                  </a:cubicBezTo>
                  <a:cubicBezTo>
                    <a:pt x="4811" y="1672"/>
                    <a:pt x="4894" y="1469"/>
                    <a:pt x="5037" y="1279"/>
                  </a:cubicBezTo>
                  <a:cubicBezTo>
                    <a:pt x="5455" y="652"/>
                    <a:pt x="6135" y="315"/>
                    <a:pt x="6830" y="315"/>
                  </a:cubicBezTo>
                  <a:cubicBezTo>
                    <a:pt x="7244" y="315"/>
                    <a:pt x="7664" y="435"/>
                    <a:pt x="8037" y="684"/>
                  </a:cubicBezTo>
                  <a:cubicBezTo>
                    <a:pt x="8514" y="1017"/>
                    <a:pt x="8847" y="1481"/>
                    <a:pt x="8966" y="2065"/>
                  </a:cubicBezTo>
                  <a:cubicBezTo>
                    <a:pt x="9085" y="2636"/>
                    <a:pt x="8966" y="3220"/>
                    <a:pt x="8633" y="3684"/>
                  </a:cubicBezTo>
                  <a:cubicBezTo>
                    <a:pt x="8230" y="4289"/>
                    <a:pt x="7574" y="4641"/>
                    <a:pt x="6873" y="4641"/>
                  </a:cubicBezTo>
                  <a:cubicBezTo>
                    <a:pt x="6829" y="4641"/>
                    <a:pt x="6784" y="4639"/>
                    <a:pt x="6740" y="4636"/>
                  </a:cubicBezTo>
                  <a:lnTo>
                    <a:pt x="6716" y="4636"/>
                  </a:lnTo>
                  <a:cubicBezTo>
                    <a:pt x="6549" y="4625"/>
                    <a:pt x="6406" y="4613"/>
                    <a:pt x="6240" y="4565"/>
                  </a:cubicBezTo>
                  <a:cubicBezTo>
                    <a:pt x="6220" y="4560"/>
                    <a:pt x="6204" y="4557"/>
                    <a:pt x="6189" y="4557"/>
                  </a:cubicBezTo>
                  <a:cubicBezTo>
                    <a:pt x="6168" y="4557"/>
                    <a:pt x="6148" y="4563"/>
                    <a:pt x="6121" y="4577"/>
                  </a:cubicBezTo>
                  <a:lnTo>
                    <a:pt x="5120" y="5053"/>
                  </a:lnTo>
                  <a:lnTo>
                    <a:pt x="5168" y="3958"/>
                  </a:lnTo>
                  <a:cubicBezTo>
                    <a:pt x="5168" y="3910"/>
                    <a:pt x="5156" y="3886"/>
                    <a:pt x="5144" y="3851"/>
                  </a:cubicBezTo>
                  <a:cubicBezTo>
                    <a:pt x="4823" y="3470"/>
                    <a:pt x="4668" y="2993"/>
                    <a:pt x="4680" y="2481"/>
                  </a:cubicBezTo>
                  <a:cubicBezTo>
                    <a:pt x="4680" y="2398"/>
                    <a:pt x="4608" y="2315"/>
                    <a:pt x="4513" y="2315"/>
                  </a:cubicBezTo>
                  <a:cubicBezTo>
                    <a:pt x="4418" y="2315"/>
                    <a:pt x="4347" y="2398"/>
                    <a:pt x="4347" y="2481"/>
                  </a:cubicBezTo>
                  <a:cubicBezTo>
                    <a:pt x="4347" y="2708"/>
                    <a:pt x="4382" y="2934"/>
                    <a:pt x="4442" y="3136"/>
                  </a:cubicBezTo>
                  <a:cubicBezTo>
                    <a:pt x="4168" y="3077"/>
                    <a:pt x="3894" y="3053"/>
                    <a:pt x="3620" y="3053"/>
                  </a:cubicBezTo>
                  <a:cubicBezTo>
                    <a:pt x="2858" y="3053"/>
                    <a:pt x="2132" y="3255"/>
                    <a:pt x="1489" y="3660"/>
                  </a:cubicBezTo>
                  <a:cubicBezTo>
                    <a:pt x="882" y="4041"/>
                    <a:pt x="370" y="4601"/>
                    <a:pt x="48" y="5256"/>
                  </a:cubicBezTo>
                  <a:cubicBezTo>
                    <a:pt x="1" y="5327"/>
                    <a:pt x="48" y="5434"/>
                    <a:pt x="120" y="5458"/>
                  </a:cubicBezTo>
                  <a:cubicBezTo>
                    <a:pt x="156" y="5470"/>
                    <a:pt x="167" y="5470"/>
                    <a:pt x="191" y="5470"/>
                  </a:cubicBezTo>
                  <a:cubicBezTo>
                    <a:pt x="251" y="5470"/>
                    <a:pt x="322" y="5446"/>
                    <a:pt x="346" y="5387"/>
                  </a:cubicBezTo>
                  <a:cubicBezTo>
                    <a:pt x="965" y="4136"/>
                    <a:pt x="2227" y="3362"/>
                    <a:pt x="3620" y="3362"/>
                  </a:cubicBezTo>
                  <a:cubicBezTo>
                    <a:pt x="3942" y="3362"/>
                    <a:pt x="4263" y="3410"/>
                    <a:pt x="4573" y="3482"/>
                  </a:cubicBezTo>
                  <a:cubicBezTo>
                    <a:pt x="4644" y="3660"/>
                    <a:pt x="4751" y="3827"/>
                    <a:pt x="4859" y="3970"/>
                  </a:cubicBezTo>
                  <a:lnTo>
                    <a:pt x="4799" y="5279"/>
                  </a:lnTo>
                  <a:cubicBezTo>
                    <a:pt x="4799" y="5339"/>
                    <a:pt x="4823" y="5387"/>
                    <a:pt x="4870" y="5410"/>
                  </a:cubicBezTo>
                  <a:cubicBezTo>
                    <a:pt x="4894" y="5434"/>
                    <a:pt x="4930" y="5446"/>
                    <a:pt x="4954" y="5446"/>
                  </a:cubicBezTo>
                  <a:cubicBezTo>
                    <a:pt x="4989" y="5446"/>
                    <a:pt x="5001" y="5446"/>
                    <a:pt x="5037" y="5434"/>
                  </a:cubicBezTo>
                  <a:lnTo>
                    <a:pt x="6228" y="4875"/>
                  </a:lnTo>
                  <a:cubicBezTo>
                    <a:pt x="6359" y="4910"/>
                    <a:pt x="6502" y="4934"/>
                    <a:pt x="6644" y="4958"/>
                  </a:cubicBezTo>
                  <a:cubicBezTo>
                    <a:pt x="7061" y="5565"/>
                    <a:pt x="7264" y="6268"/>
                    <a:pt x="7264" y="7006"/>
                  </a:cubicBezTo>
                  <a:cubicBezTo>
                    <a:pt x="7264" y="7994"/>
                    <a:pt x="6883" y="8911"/>
                    <a:pt x="6180" y="9613"/>
                  </a:cubicBezTo>
                  <a:cubicBezTo>
                    <a:pt x="6121" y="9673"/>
                    <a:pt x="6121" y="9780"/>
                    <a:pt x="6180" y="9839"/>
                  </a:cubicBezTo>
                  <a:cubicBezTo>
                    <a:pt x="6204" y="9863"/>
                    <a:pt x="6252" y="9875"/>
                    <a:pt x="6299" y="9875"/>
                  </a:cubicBezTo>
                  <a:cubicBezTo>
                    <a:pt x="6347" y="9875"/>
                    <a:pt x="6371" y="9863"/>
                    <a:pt x="6418" y="9839"/>
                  </a:cubicBezTo>
                  <a:cubicBezTo>
                    <a:pt x="7192" y="9077"/>
                    <a:pt x="7609" y="8077"/>
                    <a:pt x="7609" y="7006"/>
                  </a:cubicBezTo>
                  <a:cubicBezTo>
                    <a:pt x="7609" y="6279"/>
                    <a:pt x="7418" y="5577"/>
                    <a:pt x="7037" y="4958"/>
                  </a:cubicBezTo>
                  <a:cubicBezTo>
                    <a:pt x="7787" y="4898"/>
                    <a:pt x="8490" y="4505"/>
                    <a:pt x="8930" y="3851"/>
                  </a:cubicBezTo>
                  <a:cubicBezTo>
                    <a:pt x="9276" y="3303"/>
                    <a:pt x="9407" y="2648"/>
                    <a:pt x="9276" y="1993"/>
                  </a:cubicBezTo>
                  <a:cubicBezTo>
                    <a:pt x="9145" y="1338"/>
                    <a:pt x="8776" y="791"/>
                    <a:pt x="8216" y="422"/>
                  </a:cubicBezTo>
                  <a:cubicBezTo>
                    <a:pt x="7789" y="137"/>
                    <a:pt x="7307" y="0"/>
                    <a:pt x="68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551;p61">
              <a:extLst>
                <a:ext uri="{FF2B5EF4-FFF2-40B4-BE49-F238E27FC236}">
                  <a16:creationId xmlns:a16="http://schemas.microsoft.com/office/drawing/2014/main" id="{CD1E5C7A-9898-40A0-A555-0054317594AB}"/>
                </a:ext>
              </a:extLst>
            </p:cNvPr>
            <p:cNvSpPr/>
            <p:nvPr/>
          </p:nvSpPr>
          <p:spPr>
            <a:xfrm>
              <a:off x="2392812" y="3401615"/>
              <a:ext cx="83033" cy="80372"/>
            </a:xfrm>
            <a:custGeom>
              <a:avLst/>
              <a:gdLst/>
              <a:ahLst/>
              <a:cxnLst/>
              <a:rect l="l" t="t" r="r" b="b"/>
              <a:pathLst>
                <a:path w="2621" h="2537" extrusionOk="0">
                  <a:moveTo>
                    <a:pt x="1608" y="334"/>
                  </a:moveTo>
                  <a:cubicBezTo>
                    <a:pt x="1775" y="334"/>
                    <a:pt x="1918" y="394"/>
                    <a:pt x="2037" y="513"/>
                  </a:cubicBezTo>
                  <a:cubicBezTo>
                    <a:pt x="2275" y="739"/>
                    <a:pt x="2275" y="1132"/>
                    <a:pt x="2037" y="1370"/>
                  </a:cubicBezTo>
                  <a:cubicBezTo>
                    <a:pt x="1918" y="1489"/>
                    <a:pt x="1763" y="1549"/>
                    <a:pt x="1608" y="1549"/>
                  </a:cubicBezTo>
                  <a:cubicBezTo>
                    <a:pt x="1453" y="1549"/>
                    <a:pt x="1299" y="1489"/>
                    <a:pt x="1180" y="1370"/>
                  </a:cubicBezTo>
                  <a:cubicBezTo>
                    <a:pt x="941" y="1132"/>
                    <a:pt x="941" y="751"/>
                    <a:pt x="1180" y="513"/>
                  </a:cubicBezTo>
                  <a:cubicBezTo>
                    <a:pt x="1299" y="394"/>
                    <a:pt x="1442" y="334"/>
                    <a:pt x="1608" y="334"/>
                  </a:cubicBezTo>
                  <a:close/>
                  <a:moveTo>
                    <a:pt x="1608" y="1"/>
                  </a:moveTo>
                  <a:cubicBezTo>
                    <a:pt x="1358" y="1"/>
                    <a:pt x="1120" y="108"/>
                    <a:pt x="953" y="275"/>
                  </a:cubicBezTo>
                  <a:cubicBezTo>
                    <a:pt x="620" y="596"/>
                    <a:pt x="596" y="1108"/>
                    <a:pt x="846" y="1477"/>
                  </a:cubicBezTo>
                  <a:lnTo>
                    <a:pt x="60" y="2263"/>
                  </a:lnTo>
                  <a:cubicBezTo>
                    <a:pt x="1" y="2322"/>
                    <a:pt x="1" y="2430"/>
                    <a:pt x="60" y="2489"/>
                  </a:cubicBezTo>
                  <a:cubicBezTo>
                    <a:pt x="84" y="2525"/>
                    <a:pt x="132" y="2537"/>
                    <a:pt x="179" y="2537"/>
                  </a:cubicBezTo>
                  <a:cubicBezTo>
                    <a:pt x="227" y="2537"/>
                    <a:pt x="263" y="2525"/>
                    <a:pt x="299" y="2489"/>
                  </a:cubicBezTo>
                  <a:lnTo>
                    <a:pt x="1084" y="1703"/>
                  </a:lnTo>
                  <a:cubicBezTo>
                    <a:pt x="1251" y="1822"/>
                    <a:pt x="1430" y="1870"/>
                    <a:pt x="1620" y="1870"/>
                  </a:cubicBezTo>
                  <a:cubicBezTo>
                    <a:pt x="1858" y="1870"/>
                    <a:pt x="2096" y="1775"/>
                    <a:pt x="2275" y="1596"/>
                  </a:cubicBezTo>
                  <a:cubicBezTo>
                    <a:pt x="2620" y="1227"/>
                    <a:pt x="2620" y="644"/>
                    <a:pt x="2263" y="275"/>
                  </a:cubicBezTo>
                  <a:cubicBezTo>
                    <a:pt x="2084" y="96"/>
                    <a:pt x="1846" y="1"/>
                    <a:pt x="1608"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552;p61">
              <a:extLst>
                <a:ext uri="{FF2B5EF4-FFF2-40B4-BE49-F238E27FC236}">
                  <a16:creationId xmlns:a16="http://schemas.microsoft.com/office/drawing/2014/main" id="{900734A6-D9AC-4CA1-BA36-5625462E206C}"/>
                </a:ext>
              </a:extLst>
            </p:cNvPr>
            <p:cNvSpPr/>
            <p:nvPr/>
          </p:nvSpPr>
          <p:spPr>
            <a:xfrm>
              <a:off x="2229502" y="3535147"/>
              <a:ext cx="201833" cy="94723"/>
            </a:xfrm>
            <a:custGeom>
              <a:avLst/>
              <a:gdLst/>
              <a:ahLst/>
              <a:cxnLst/>
              <a:rect l="l" t="t" r="r" b="b"/>
              <a:pathLst>
                <a:path w="6371" h="2990" extrusionOk="0">
                  <a:moveTo>
                    <a:pt x="3191" y="310"/>
                  </a:moveTo>
                  <a:cubicBezTo>
                    <a:pt x="3477" y="310"/>
                    <a:pt x="3751" y="346"/>
                    <a:pt x="4025" y="393"/>
                  </a:cubicBezTo>
                  <a:cubicBezTo>
                    <a:pt x="4191" y="584"/>
                    <a:pt x="4275" y="834"/>
                    <a:pt x="4275" y="1084"/>
                  </a:cubicBezTo>
                  <a:cubicBezTo>
                    <a:pt x="4275" y="1703"/>
                    <a:pt x="3787" y="2191"/>
                    <a:pt x="3179" y="2191"/>
                  </a:cubicBezTo>
                  <a:cubicBezTo>
                    <a:pt x="2560" y="2191"/>
                    <a:pt x="2072" y="1703"/>
                    <a:pt x="2072" y="1084"/>
                  </a:cubicBezTo>
                  <a:cubicBezTo>
                    <a:pt x="2108" y="846"/>
                    <a:pt x="2191" y="596"/>
                    <a:pt x="2358" y="393"/>
                  </a:cubicBezTo>
                  <a:cubicBezTo>
                    <a:pt x="2620" y="346"/>
                    <a:pt x="2906" y="310"/>
                    <a:pt x="3191" y="310"/>
                  </a:cubicBezTo>
                  <a:close/>
                  <a:moveTo>
                    <a:pt x="1905" y="489"/>
                  </a:moveTo>
                  <a:lnTo>
                    <a:pt x="1905" y="489"/>
                  </a:lnTo>
                  <a:cubicBezTo>
                    <a:pt x="1822" y="691"/>
                    <a:pt x="1775" y="894"/>
                    <a:pt x="1775" y="1108"/>
                  </a:cubicBezTo>
                  <a:cubicBezTo>
                    <a:pt x="1775" y="1894"/>
                    <a:pt x="2417" y="2513"/>
                    <a:pt x="3191" y="2513"/>
                  </a:cubicBezTo>
                  <a:cubicBezTo>
                    <a:pt x="3965" y="2513"/>
                    <a:pt x="4608" y="1882"/>
                    <a:pt x="4608" y="1108"/>
                  </a:cubicBezTo>
                  <a:cubicBezTo>
                    <a:pt x="4608" y="894"/>
                    <a:pt x="4561" y="691"/>
                    <a:pt x="4465" y="489"/>
                  </a:cubicBezTo>
                  <a:lnTo>
                    <a:pt x="4465" y="489"/>
                  </a:lnTo>
                  <a:cubicBezTo>
                    <a:pt x="5180" y="691"/>
                    <a:pt x="5751" y="1060"/>
                    <a:pt x="6001" y="1489"/>
                  </a:cubicBezTo>
                  <a:cubicBezTo>
                    <a:pt x="5620" y="2191"/>
                    <a:pt x="4465" y="2668"/>
                    <a:pt x="3203" y="2668"/>
                  </a:cubicBezTo>
                  <a:cubicBezTo>
                    <a:pt x="1929" y="2668"/>
                    <a:pt x="798" y="2191"/>
                    <a:pt x="381" y="1489"/>
                  </a:cubicBezTo>
                  <a:cubicBezTo>
                    <a:pt x="632" y="1060"/>
                    <a:pt x="1191" y="691"/>
                    <a:pt x="1905" y="489"/>
                  </a:cubicBezTo>
                  <a:close/>
                  <a:moveTo>
                    <a:pt x="3191" y="1"/>
                  </a:moveTo>
                  <a:cubicBezTo>
                    <a:pt x="2858" y="1"/>
                    <a:pt x="2548" y="36"/>
                    <a:pt x="2239" y="96"/>
                  </a:cubicBezTo>
                  <a:cubicBezTo>
                    <a:pt x="1179" y="286"/>
                    <a:pt x="358" y="786"/>
                    <a:pt x="36" y="1429"/>
                  </a:cubicBezTo>
                  <a:cubicBezTo>
                    <a:pt x="0" y="1477"/>
                    <a:pt x="0" y="1536"/>
                    <a:pt x="36" y="1584"/>
                  </a:cubicBezTo>
                  <a:cubicBezTo>
                    <a:pt x="465" y="2429"/>
                    <a:pt x="1727" y="2989"/>
                    <a:pt x="3191" y="2989"/>
                  </a:cubicBezTo>
                  <a:cubicBezTo>
                    <a:pt x="4644" y="2989"/>
                    <a:pt x="5918" y="2429"/>
                    <a:pt x="6347" y="1584"/>
                  </a:cubicBezTo>
                  <a:cubicBezTo>
                    <a:pt x="6370" y="1525"/>
                    <a:pt x="6370" y="1477"/>
                    <a:pt x="6347" y="1429"/>
                  </a:cubicBezTo>
                  <a:cubicBezTo>
                    <a:pt x="6013" y="786"/>
                    <a:pt x="5204" y="286"/>
                    <a:pt x="4144" y="96"/>
                  </a:cubicBezTo>
                  <a:cubicBezTo>
                    <a:pt x="3822" y="36"/>
                    <a:pt x="3513" y="1"/>
                    <a:pt x="319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553;p61">
              <a:extLst>
                <a:ext uri="{FF2B5EF4-FFF2-40B4-BE49-F238E27FC236}">
                  <a16:creationId xmlns:a16="http://schemas.microsoft.com/office/drawing/2014/main" id="{58809457-EB15-404C-87E9-6F9091AA1030}"/>
                </a:ext>
              </a:extLst>
            </p:cNvPr>
            <p:cNvSpPr/>
            <p:nvPr/>
          </p:nvSpPr>
          <p:spPr>
            <a:xfrm>
              <a:off x="2236281" y="3609215"/>
              <a:ext cx="81893" cy="38364"/>
            </a:xfrm>
            <a:custGeom>
              <a:avLst/>
              <a:gdLst/>
              <a:ahLst/>
              <a:cxnLst/>
              <a:rect l="l" t="t" r="r" b="b"/>
              <a:pathLst>
                <a:path w="2585" h="1211" extrusionOk="0">
                  <a:moveTo>
                    <a:pt x="180" y="1"/>
                  </a:moveTo>
                  <a:cubicBezTo>
                    <a:pt x="140" y="1"/>
                    <a:pt x="101" y="15"/>
                    <a:pt x="72" y="44"/>
                  </a:cubicBezTo>
                  <a:cubicBezTo>
                    <a:pt x="1" y="103"/>
                    <a:pt x="1" y="211"/>
                    <a:pt x="60" y="270"/>
                  </a:cubicBezTo>
                  <a:cubicBezTo>
                    <a:pt x="525" y="818"/>
                    <a:pt x="1418" y="1175"/>
                    <a:pt x="2406" y="1211"/>
                  </a:cubicBezTo>
                  <a:cubicBezTo>
                    <a:pt x="2501" y="1211"/>
                    <a:pt x="2573" y="1127"/>
                    <a:pt x="2573" y="1056"/>
                  </a:cubicBezTo>
                  <a:cubicBezTo>
                    <a:pt x="2584" y="949"/>
                    <a:pt x="2513" y="877"/>
                    <a:pt x="2430" y="877"/>
                  </a:cubicBezTo>
                  <a:cubicBezTo>
                    <a:pt x="1513" y="853"/>
                    <a:pt x="703" y="532"/>
                    <a:pt x="298" y="56"/>
                  </a:cubicBezTo>
                  <a:cubicBezTo>
                    <a:pt x="267" y="18"/>
                    <a:pt x="223" y="1"/>
                    <a:pt x="18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63321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7004656"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Proveniência no Estudo da Imperial College</a:t>
            </a:r>
            <a:endParaRPr dirty="0">
              <a:solidFill>
                <a:schemeClr val="accent1"/>
              </a:solidFill>
            </a:endParaRPr>
          </a:p>
        </p:txBody>
      </p:sp>
      <p:pic>
        <p:nvPicPr>
          <p:cNvPr id="4" name="Imagem 3">
            <a:hlinkClick r:id="rId3"/>
            <a:extLst>
              <a:ext uri="{FF2B5EF4-FFF2-40B4-BE49-F238E27FC236}">
                <a16:creationId xmlns:a16="http://schemas.microsoft.com/office/drawing/2014/main" id="{4A17AE4F-EDD3-4F0A-B108-086213690782}"/>
              </a:ext>
            </a:extLst>
          </p:cNvPr>
          <p:cNvPicPr>
            <a:picLocks noChangeAspect="1"/>
          </p:cNvPicPr>
          <p:nvPr/>
        </p:nvPicPr>
        <p:blipFill>
          <a:blip r:embed="rId4"/>
          <a:stretch>
            <a:fillRect/>
          </a:stretch>
        </p:blipFill>
        <p:spPr>
          <a:xfrm>
            <a:off x="551001" y="1359066"/>
            <a:ext cx="5000094" cy="3258589"/>
          </a:xfrm>
          <a:prstGeom prst="rect">
            <a:avLst/>
          </a:prstGeom>
        </p:spPr>
      </p:pic>
      <p:sp>
        <p:nvSpPr>
          <p:cNvPr id="9" name="Google Shape;688;p32">
            <a:extLst>
              <a:ext uri="{FF2B5EF4-FFF2-40B4-BE49-F238E27FC236}">
                <a16:creationId xmlns:a16="http://schemas.microsoft.com/office/drawing/2014/main" id="{82CECB68-AB48-4C4D-A971-F6E153A4B705}"/>
              </a:ext>
            </a:extLst>
          </p:cNvPr>
          <p:cNvSpPr txBox="1">
            <a:spLocks/>
          </p:cNvSpPr>
          <p:nvPr/>
        </p:nvSpPr>
        <p:spPr>
          <a:xfrm>
            <a:off x="5769032" y="989475"/>
            <a:ext cx="2942705" cy="362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pt-BR" sz="1400" dirty="0"/>
              <a:t>Previsão de Mortes no Brasil  Estudo da Imperial </a:t>
            </a:r>
            <a:r>
              <a:rPr lang="pt-BR" sz="1400" dirty="0" err="1"/>
              <a:t>College</a:t>
            </a:r>
            <a:endParaRPr lang="pt-BR" sz="1400" dirty="0"/>
          </a:p>
          <a:p>
            <a:pPr marL="0" indent="0" algn="ctr">
              <a:buFont typeface="Livvic Light"/>
              <a:buNone/>
            </a:pPr>
            <a:endParaRPr lang="en-US" dirty="0"/>
          </a:p>
          <a:p>
            <a:pPr marL="0" indent="0" algn="ctr">
              <a:buFont typeface="Livvic Light"/>
              <a:buNone/>
            </a:pPr>
            <a:endParaRPr lang="en-US" dirty="0"/>
          </a:p>
          <a:p>
            <a:pPr marL="0" indent="0" algn="ctr">
              <a:buFont typeface="Livvic Light"/>
              <a:buNone/>
            </a:pPr>
            <a:endParaRPr lang="en-US" dirty="0"/>
          </a:p>
          <a:p>
            <a:pPr marL="171450" indent="-171450"/>
            <a:r>
              <a:rPr lang="en-US" dirty="0" err="1"/>
              <a:t>Atila</a:t>
            </a:r>
            <a:r>
              <a:rPr lang="en-US" dirty="0"/>
              <a:t> </a:t>
            </a:r>
            <a:r>
              <a:rPr lang="en-US" dirty="0" err="1"/>
              <a:t>Iamarino</a:t>
            </a:r>
            <a:r>
              <a:rPr lang="en-US" dirty="0"/>
              <a:t> – D. Sc. </a:t>
            </a:r>
            <a:r>
              <a:rPr lang="en-US" dirty="0" err="1"/>
              <a:t>Biologia</a:t>
            </a:r>
            <a:r>
              <a:rPr lang="en-US" dirty="0"/>
              <a:t> e Youtuber com canal com 1,56 </a:t>
            </a:r>
            <a:r>
              <a:rPr lang="en-US" dirty="0" err="1"/>
              <a:t>milhão</a:t>
            </a:r>
            <a:r>
              <a:rPr lang="en-US" dirty="0"/>
              <a:t> de </a:t>
            </a:r>
            <a:r>
              <a:rPr lang="en-US" dirty="0" err="1"/>
              <a:t>inscritos</a:t>
            </a:r>
            <a:endParaRPr lang="en-US" dirty="0"/>
          </a:p>
          <a:p>
            <a:pPr marL="171450" indent="-171450"/>
            <a:endParaRPr lang="en-US" dirty="0"/>
          </a:p>
          <a:p>
            <a:pPr marL="171450" indent="-171450"/>
            <a:r>
              <a:rPr lang="en-US" dirty="0" err="1"/>
              <a:t>Vídeo</a:t>
            </a:r>
            <a:r>
              <a:rPr lang="en-US" dirty="0"/>
              <a:t> </a:t>
            </a:r>
            <a:r>
              <a:rPr lang="en-US" dirty="0" err="1"/>
              <a:t>disponibilizado</a:t>
            </a:r>
            <a:r>
              <a:rPr lang="en-US" dirty="0"/>
              <a:t> </a:t>
            </a:r>
            <a:r>
              <a:rPr lang="en-US" dirty="0" err="1"/>
              <a:t>em</a:t>
            </a:r>
            <a:r>
              <a:rPr lang="en-US" dirty="0"/>
              <a:t> 2020</a:t>
            </a:r>
          </a:p>
          <a:p>
            <a:pPr marL="171450" indent="-171450"/>
            <a:endParaRPr lang="en-US" dirty="0"/>
          </a:p>
          <a:p>
            <a:pPr marL="171450" indent="-171450"/>
            <a:r>
              <a:rPr lang="en-US" dirty="0" err="1"/>
              <a:t>Mais</a:t>
            </a:r>
            <a:r>
              <a:rPr lang="en-US" dirty="0"/>
              <a:t> de 5 </a:t>
            </a:r>
            <a:r>
              <a:rPr lang="en-US" dirty="0" err="1"/>
              <a:t>milhões</a:t>
            </a:r>
            <a:r>
              <a:rPr lang="en-US" dirty="0"/>
              <a:t> </a:t>
            </a:r>
            <a:r>
              <a:rPr lang="en-US" dirty="0" err="1"/>
              <a:t>visualizações</a:t>
            </a:r>
            <a:endParaRPr lang="en-US" dirty="0"/>
          </a:p>
          <a:p>
            <a:pPr marL="171450" indent="-171450"/>
            <a:endParaRPr lang="en-US" dirty="0"/>
          </a:p>
          <a:p>
            <a:pPr marL="171450" indent="-171450"/>
            <a:r>
              <a:rPr lang="en-US" dirty="0" err="1"/>
              <a:t>Faz</a:t>
            </a:r>
            <a:r>
              <a:rPr lang="en-US" dirty="0"/>
              <a:t> </a:t>
            </a:r>
            <a:r>
              <a:rPr lang="en-US" dirty="0" err="1"/>
              <a:t>uma</a:t>
            </a:r>
            <a:r>
              <a:rPr lang="en-US" dirty="0"/>
              <a:t> </a:t>
            </a:r>
            <a:r>
              <a:rPr lang="en-US" dirty="0" err="1"/>
              <a:t>previsão</a:t>
            </a:r>
            <a:r>
              <a:rPr lang="en-US" dirty="0"/>
              <a:t> de 1 </a:t>
            </a:r>
            <a:r>
              <a:rPr lang="en-US" dirty="0" err="1"/>
              <a:t>milhão</a:t>
            </a:r>
            <a:r>
              <a:rPr lang="en-US" dirty="0"/>
              <a:t> de </a:t>
            </a:r>
            <a:r>
              <a:rPr lang="en-US" dirty="0" err="1"/>
              <a:t>mortes</a:t>
            </a:r>
            <a:r>
              <a:rPr lang="en-US" dirty="0"/>
              <a:t> </a:t>
            </a:r>
            <a:r>
              <a:rPr lang="en-US" dirty="0" err="1"/>
              <a:t>até</a:t>
            </a:r>
            <a:r>
              <a:rPr lang="en-US" dirty="0"/>
              <a:t> Ago/2020 no </a:t>
            </a:r>
            <a:r>
              <a:rPr lang="en-US" dirty="0" err="1"/>
              <a:t>Brasil</a:t>
            </a:r>
            <a:endParaRPr lang="en-US" dirty="0"/>
          </a:p>
          <a:p>
            <a:pPr marL="171450" indent="-171450"/>
            <a:endParaRPr lang="en-US" dirty="0"/>
          </a:p>
          <a:p>
            <a:pPr marL="171450" indent="-171450"/>
            <a:r>
              <a:rPr lang="en-US" dirty="0" err="1"/>
              <a:t>Projeção</a:t>
            </a:r>
            <a:r>
              <a:rPr lang="en-US" dirty="0"/>
              <a:t> no </a:t>
            </a:r>
            <a:r>
              <a:rPr lang="en-US" dirty="0" err="1"/>
              <a:t>Brasil</a:t>
            </a:r>
            <a:r>
              <a:rPr lang="en-US" dirty="0"/>
              <a:t> a </a:t>
            </a:r>
            <a:r>
              <a:rPr lang="en-US" dirty="0" err="1"/>
              <a:t>partir</a:t>
            </a:r>
            <a:r>
              <a:rPr lang="en-US" dirty="0"/>
              <a:t> do </a:t>
            </a:r>
            <a:r>
              <a:rPr lang="en-US" dirty="0" err="1"/>
              <a:t>histórico</a:t>
            </a:r>
            <a:r>
              <a:rPr lang="en-US" dirty="0"/>
              <a:t> de outros </a:t>
            </a:r>
            <a:r>
              <a:rPr lang="en-US" dirty="0" err="1"/>
              <a:t>países</a:t>
            </a:r>
            <a:r>
              <a:rPr lang="en-US" dirty="0"/>
              <a:t>.</a:t>
            </a:r>
          </a:p>
          <a:p>
            <a:pPr marL="0" indent="0">
              <a:buNone/>
            </a:pPr>
            <a:endParaRPr lang="en-US" dirty="0"/>
          </a:p>
        </p:txBody>
      </p:sp>
    </p:spTree>
    <p:extLst>
      <p:ext uri="{BB962C8B-B14F-4D97-AF65-F5344CB8AC3E}">
        <p14:creationId xmlns:p14="http://schemas.microsoft.com/office/powerpoint/2010/main" val="90977330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7004656"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Proveniência no Estudo da Imperial College</a:t>
            </a:r>
            <a:endParaRPr dirty="0">
              <a:solidFill>
                <a:schemeClr val="accent1"/>
              </a:solidFill>
            </a:endParaRPr>
          </a:p>
        </p:txBody>
      </p:sp>
      <p:sp>
        <p:nvSpPr>
          <p:cNvPr id="9" name="Google Shape;688;p32">
            <a:extLst>
              <a:ext uri="{FF2B5EF4-FFF2-40B4-BE49-F238E27FC236}">
                <a16:creationId xmlns:a16="http://schemas.microsoft.com/office/drawing/2014/main" id="{82CECB68-AB48-4C4D-A971-F6E153A4B705}"/>
              </a:ext>
            </a:extLst>
          </p:cNvPr>
          <p:cNvSpPr txBox="1">
            <a:spLocks/>
          </p:cNvSpPr>
          <p:nvPr/>
        </p:nvSpPr>
        <p:spPr>
          <a:xfrm>
            <a:off x="731520" y="989475"/>
            <a:ext cx="7838901" cy="362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pt-BR" sz="2000" dirty="0">
                <a:latin typeface="Share Tech" panose="020B0604020202020204" charset="0"/>
              </a:rPr>
              <a:t>Previsão de Mortes no Brasil - Estudo da </a:t>
            </a:r>
            <a:r>
              <a:rPr lang="pt-BR" sz="2000" dirty="0">
                <a:latin typeface="Share Tech" panose="020B0604020202020204" charset="0"/>
                <a:hlinkClick r:id="rId3"/>
              </a:rPr>
              <a:t>Imperial </a:t>
            </a:r>
            <a:r>
              <a:rPr lang="pt-BR" sz="2000" dirty="0" err="1">
                <a:latin typeface="Share Tech" panose="020B0604020202020204" charset="0"/>
                <a:hlinkClick r:id="rId3"/>
              </a:rPr>
              <a:t>College</a:t>
            </a:r>
            <a:endParaRPr lang="pt-BR" sz="2000" dirty="0">
              <a:latin typeface="Share Tech" panose="020B0604020202020204" charset="0"/>
            </a:endParaRPr>
          </a:p>
          <a:p>
            <a:pPr marL="0" indent="0" algn="ctr">
              <a:buFont typeface="Livvic Light"/>
              <a:buNone/>
            </a:pPr>
            <a:endParaRPr lang="en-US" dirty="0"/>
          </a:p>
          <a:p>
            <a:pPr marL="0" indent="0" algn="ctr">
              <a:buFont typeface="Livvic Light"/>
              <a:buNone/>
            </a:pPr>
            <a:r>
              <a:rPr lang="en-US" dirty="0" err="1"/>
              <a:t>Estudo</a:t>
            </a:r>
            <a:r>
              <a:rPr lang="en-US" dirty="0"/>
              <a:t> </a:t>
            </a:r>
            <a:r>
              <a:rPr lang="en-US" dirty="0" err="1"/>
              <a:t>Geral</a:t>
            </a:r>
            <a:endParaRPr lang="en-US" dirty="0"/>
          </a:p>
          <a:p>
            <a:pPr marL="0" indent="0" algn="ctr">
              <a:buFont typeface="Livvic Light"/>
              <a:buNone/>
            </a:pPr>
            <a:r>
              <a:rPr lang="en-US" dirty="0">
                <a:hlinkClick r:id="rId4"/>
              </a:rPr>
              <a:t>T</a:t>
            </a:r>
            <a:r>
              <a:rPr lang="en-US" sz="1000" dirty="0">
                <a:hlinkClick r:id="rId4"/>
              </a:rPr>
              <a:t>he global impact of COVID-19 has been profound, and the public health threat it represents is the most serious seen in a respiratory virus since the 1918 H1N1 influenza pandemic. Here we present the results of epidemiological modelling which has informed policymaking in the UK and other countries in recent weeks. In the absence of a COVID-19 vaccine, we assess the potential role of a number of public health measures – so-called non-pharmaceutical interventions (NPIs) – aimed at reducing contact rates in the population and thereby reducing transmission of the virus.</a:t>
            </a:r>
            <a:endParaRPr lang="en-US" sz="1000" dirty="0"/>
          </a:p>
          <a:p>
            <a:pPr marL="0" indent="0" algn="ctr">
              <a:buFont typeface="Livvic Light"/>
              <a:buNone/>
            </a:pPr>
            <a:endParaRPr lang="en-US" dirty="0"/>
          </a:p>
          <a:p>
            <a:pPr marL="0" indent="0" algn="ctr">
              <a:buFont typeface="Livvic Light"/>
              <a:buNone/>
            </a:pPr>
            <a:endParaRPr lang="en-US" dirty="0"/>
          </a:p>
          <a:p>
            <a:pPr marL="0" indent="0" algn="ctr">
              <a:buFont typeface="Livvic Light"/>
              <a:buNone/>
            </a:pPr>
            <a:endParaRPr lang="en-US" dirty="0"/>
          </a:p>
          <a:p>
            <a:pPr marL="0" indent="0" algn="ctr">
              <a:buFont typeface="Livvic Light"/>
              <a:buNone/>
            </a:pPr>
            <a:r>
              <a:rPr lang="en-US" dirty="0" err="1"/>
              <a:t>Estudo</a:t>
            </a:r>
            <a:r>
              <a:rPr lang="en-US" dirty="0"/>
              <a:t> </a:t>
            </a:r>
            <a:r>
              <a:rPr lang="en-US" dirty="0" err="1"/>
              <a:t>Específico</a:t>
            </a:r>
            <a:r>
              <a:rPr lang="en-US" dirty="0"/>
              <a:t> para o </a:t>
            </a:r>
            <a:r>
              <a:rPr lang="en-US" dirty="0" err="1"/>
              <a:t>Brasil</a:t>
            </a:r>
            <a:endParaRPr lang="en-US" dirty="0"/>
          </a:p>
          <a:p>
            <a:pPr marL="0" indent="0" algn="just">
              <a:buFont typeface="Livvic Light"/>
              <a:buNone/>
            </a:pPr>
            <a:r>
              <a:rPr lang="pt-BR" sz="1000" b="0" i="0" dirty="0">
                <a:solidFill>
                  <a:schemeClr val="bg1"/>
                </a:solidFill>
                <a:effectLst/>
                <a:latin typeface="Maven Pro" panose="020B0604020202020204" charset="0"/>
                <a:hlinkClick r:id="rId5"/>
              </a:rPr>
              <a:t>O Brasil é atualmente o epicentro da COVID-19 na América Latina. Neste relatório descrevemos a epidemia brasileira usando três medidas epidemiológicas: número de infecções, número de óbitos e número de reprodução. Nossa modelagem requer um número mínimo de óbitos para que tendências possam ser estimadas, portanto limitamos nossa análise aos 16 estados com mais de cinquenta óbitos reportados. A distribuição de óbitos entre os estados é altamente heterogênea, com cinco estados ---  São Paulo, Rio de Janeiro, Ceará, Pernambuco e Amazonas --- contabilizando 81% dos óbitos reportados até o momento (...) Embora em escala nacional a epidemia brasileira ainda seja relativamente inicial, nossos resultados sugerem que mais ações são necessárias para limitar a disseminação e prevenir sobrecarga do sistema de saúde</a:t>
            </a:r>
            <a:r>
              <a:rPr lang="pt-BR" sz="1000" dirty="0">
                <a:solidFill>
                  <a:srgbClr val="161515"/>
                </a:solidFill>
                <a:latin typeface="firasans"/>
              </a:rPr>
              <a:t>.</a:t>
            </a:r>
            <a:endParaRPr lang="en-US" dirty="0"/>
          </a:p>
        </p:txBody>
      </p:sp>
    </p:spTree>
    <p:extLst>
      <p:ext uri="{BB962C8B-B14F-4D97-AF65-F5344CB8AC3E}">
        <p14:creationId xmlns:p14="http://schemas.microsoft.com/office/powerpoint/2010/main" val="226696318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7004656"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Proveniência no Estudo da Imperial College</a:t>
            </a:r>
            <a:endParaRPr dirty="0">
              <a:solidFill>
                <a:schemeClr val="accent1"/>
              </a:solidFill>
            </a:endParaRPr>
          </a:p>
        </p:txBody>
      </p:sp>
      <p:sp>
        <p:nvSpPr>
          <p:cNvPr id="9" name="Google Shape;688;p32">
            <a:extLst>
              <a:ext uri="{FF2B5EF4-FFF2-40B4-BE49-F238E27FC236}">
                <a16:creationId xmlns:a16="http://schemas.microsoft.com/office/drawing/2014/main" id="{82CECB68-AB48-4C4D-A971-F6E153A4B705}"/>
              </a:ext>
            </a:extLst>
          </p:cNvPr>
          <p:cNvSpPr txBox="1">
            <a:spLocks/>
          </p:cNvSpPr>
          <p:nvPr/>
        </p:nvSpPr>
        <p:spPr>
          <a:xfrm>
            <a:off x="731520" y="989475"/>
            <a:ext cx="7838901" cy="362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pt-BR" sz="2000" dirty="0">
                <a:latin typeface="Share Tech" panose="020B0604020202020204" charset="0"/>
              </a:rPr>
              <a:t>Outros estudos de previsão – COVID</a:t>
            </a:r>
          </a:p>
          <a:p>
            <a:pPr marL="0" indent="0" algn="ctr">
              <a:buFont typeface="Livvic Light"/>
              <a:buNone/>
            </a:pPr>
            <a:endParaRPr lang="pt-BR" sz="2000" dirty="0">
              <a:latin typeface="Share Tech" panose="020B0604020202020204" charset="0"/>
            </a:endParaRPr>
          </a:p>
          <a:p>
            <a:pPr marL="0" indent="0" algn="ctr">
              <a:buFont typeface="Livvic Light"/>
              <a:buNone/>
            </a:pPr>
            <a:endParaRPr lang="en-US" dirty="0"/>
          </a:p>
          <a:p>
            <a:pPr marL="0" indent="0" algn="ctr">
              <a:buFont typeface="Livvic Light"/>
              <a:buNone/>
            </a:pPr>
            <a:endParaRPr lang="en-US" dirty="0"/>
          </a:p>
          <a:p>
            <a:pPr marL="0" indent="0" algn="ctr">
              <a:buFont typeface="Livvic Light"/>
              <a:buNone/>
            </a:pPr>
            <a:r>
              <a:rPr lang="pt-BR" sz="1400" dirty="0">
                <a:hlinkClick r:id="rId3"/>
              </a:rPr>
              <a:t>A pandemia da COVID-19 no Brasil: a série de projeções do </a:t>
            </a:r>
            <a:r>
              <a:rPr lang="pt-BR" sz="1400" dirty="0" err="1">
                <a:hlinkClick r:id="rId3"/>
              </a:rPr>
              <a:t>Institute</a:t>
            </a:r>
            <a:r>
              <a:rPr lang="pt-BR" sz="1400" dirty="0">
                <a:hlinkClick r:id="rId3"/>
              </a:rPr>
              <a:t> for Health </a:t>
            </a:r>
            <a:r>
              <a:rPr lang="pt-BR" sz="1400" dirty="0" err="1">
                <a:hlinkClick r:id="rId3"/>
              </a:rPr>
              <a:t>Metrics</a:t>
            </a:r>
            <a:r>
              <a:rPr lang="pt-BR" sz="1400" dirty="0">
                <a:hlinkClick r:id="rId3"/>
              </a:rPr>
              <a:t> </a:t>
            </a:r>
            <a:r>
              <a:rPr lang="pt-BR" sz="1400" dirty="0" err="1">
                <a:hlinkClick r:id="rId3"/>
              </a:rPr>
              <a:t>and</a:t>
            </a:r>
            <a:r>
              <a:rPr lang="pt-BR" sz="1400" dirty="0">
                <a:hlinkClick r:id="rId3"/>
              </a:rPr>
              <a:t> </a:t>
            </a:r>
            <a:r>
              <a:rPr lang="pt-BR" sz="1400" dirty="0" err="1">
                <a:hlinkClick r:id="rId3"/>
              </a:rPr>
              <a:t>Evaluation</a:t>
            </a:r>
            <a:r>
              <a:rPr lang="pt-BR" sz="1400" dirty="0">
                <a:hlinkClick r:id="rId3"/>
              </a:rPr>
              <a:t> e a evolução observada, maio a agosto de 2020</a:t>
            </a:r>
            <a:endParaRPr lang="en-US" sz="1400" dirty="0"/>
          </a:p>
          <a:p>
            <a:pPr marL="0" indent="0" algn="ctr">
              <a:buFont typeface="Livvic Light"/>
              <a:buNone/>
            </a:pPr>
            <a:endParaRPr lang="en-US" dirty="0"/>
          </a:p>
          <a:p>
            <a:pPr marL="0" indent="0" algn="ctr">
              <a:buFont typeface="Livvic Light"/>
              <a:buNone/>
            </a:pPr>
            <a:endParaRPr lang="en-US" dirty="0"/>
          </a:p>
          <a:p>
            <a:pPr marL="0" indent="0" algn="ctr">
              <a:buFont typeface="Livvic Light"/>
              <a:buNone/>
            </a:pPr>
            <a:r>
              <a:rPr lang="pt-BR" dirty="0"/>
              <a:t>Em termos de acurácia, dados disponíveis sugerem que erros nas estimativas de óbitos por COVID-19 no Brasil, realizadas por grupos internacionais, são semelhantes; exceto as do ICL, que apresentaram superestimação bem maior.</a:t>
            </a:r>
            <a:endParaRPr lang="en-US" dirty="0"/>
          </a:p>
        </p:txBody>
      </p:sp>
    </p:spTree>
    <p:extLst>
      <p:ext uri="{BB962C8B-B14F-4D97-AF65-F5344CB8AC3E}">
        <p14:creationId xmlns:p14="http://schemas.microsoft.com/office/powerpoint/2010/main" val="49711562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7004656"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Proveniência no Estudo da Imperial College</a:t>
            </a:r>
            <a:endParaRPr dirty="0">
              <a:solidFill>
                <a:schemeClr val="accent1"/>
              </a:solidFill>
            </a:endParaRPr>
          </a:p>
        </p:txBody>
      </p:sp>
      <p:sp>
        <p:nvSpPr>
          <p:cNvPr id="9" name="Google Shape;688;p32">
            <a:extLst>
              <a:ext uri="{FF2B5EF4-FFF2-40B4-BE49-F238E27FC236}">
                <a16:creationId xmlns:a16="http://schemas.microsoft.com/office/drawing/2014/main" id="{82CECB68-AB48-4C4D-A971-F6E153A4B705}"/>
              </a:ext>
            </a:extLst>
          </p:cNvPr>
          <p:cNvSpPr txBox="1">
            <a:spLocks/>
          </p:cNvSpPr>
          <p:nvPr/>
        </p:nvSpPr>
        <p:spPr>
          <a:xfrm>
            <a:off x="731520" y="989475"/>
            <a:ext cx="7838901" cy="362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pt-BR" sz="2000" dirty="0">
                <a:latin typeface="Share Tech" panose="020B0604020202020204" charset="0"/>
              </a:rPr>
              <a:t>Críticas ao Código do Modelo de Ferguson</a:t>
            </a:r>
          </a:p>
          <a:p>
            <a:pPr marL="0" indent="0" algn="ctr">
              <a:buFont typeface="Livvic Light"/>
              <a:buNone/>
            </a:pPr>
            <a:endParaRPr lang="pt-BR" sz="1400" dirty="0">
              <a:latin typeface="Share Tech" panose="020B0604020202020204" charset="0"/>
            </a:endParaRPr>
          </a:p>
          <a:p>
            <a:pPr marL="342900" indent="-342900"/>
            <a:r>
              <a:rPr lang="pt-BR" sz="1600" dirty="0">
                <a:latin typeface="Share Tech" panose="020B0604020202020204" charset="0"/>
              </a:rPr>
              <a:t>Sue </a:t>
            </a:r>
            <a:r>
              <a:rPr lang="pt-BR" sz="1600" dirty="0" err="1">
                <a:latin typeface="Share Tech" panose="020B0604020202020204" charset="0"/>
              </a:rPr>
              <a:t>Denin</a:t>
            </a:r>
            <a:r>
              <a:rPr lang="pt-BR" sz="1600" dirty="0">
                <a:latin typeface="Share Tech" panose="020B0604020202020204" charset="0"/>
              </a:rPr>
              <a:t> (pseudônimo)– </a:t>
            </a:r>
            <a:r>
              <a:rPr lang="pt-BR" sz="1600" dirty="0" err="1">
                <a:latin typeface="Share Tech" panose="020B0604020202020204" charset="0"/>
              </a:rPr>
              <a:t>ex-engenheira</a:t>
            </a:r>
            <a:r>
              <a:rPr lang="pt-BR" sz="1600" dirty="0">
                <a:latin typeface="Share Tech" panose="020B0604020202020204" charset="0"/>
              </a:rPr>
              <a:t> do Google – Blog Lockdown </a:t>
            </a:r>
            <a:r>
              <a:rPr lang="pt-BR" sz="1600" dirty="0" err="1">
                <a:latin typeface="Share Tech" panose="020B0604020202020204" charset="0"/>
              </a:rPr>
              <a:t>Sceptics</a:t>
            </a:r>
            <a:endParaRPr lang="pt-BR" sz="1600" dirty="0">
              <a:latin typeface="Share Tech" panose="020B0604020202020204" charset="0"/>
            </a:endParaRPr>
          </a:p>
          <a:p>
            <a:pPr marL="800100" lvl="1" indent="-342900"/>
            <a:r>
              <a:rPr lang="pt-BR" sz="1600" dirty="0" err="1">
                <a:latin typeface="Share Tech" panose="020B0604020202020204" charset="0"/>
                <a:hlinkClick r:id="rId3"/>
              </a:rPr>
              <a:t>Code</a:t>
            </a:r>
            <a:r>
              <a:rPr lang="pt-BR" sz="1600" dirty="0">
                <a:latin typeface="Share Tech" panose="020B0604020202020204" charset="0"/>
                <a:hlinkClick r:id="rId3"/>
              </a:rPr>
              <a:t> Review </a:t>
            </a:r>
            <a:r>
              <a:rPr lang="pt-BR" sz="1600" dirty="0" err="1">
                <a:latin typeface="Share Tech" panose="020B0604020202020204" charset="0"/>
                <a:hlinkClick r:id="rId3"/>
              </a:rPr>
              <a:t>of</a:t>
            </a:r>
            <a:r>
              <a:rPr lang="pt-BR" sz="1600" dirty="0">
                <a:latin typeface="Share Tech" panose="020B0604020202020204" charset="0"/>
                <a:hlinkClick r:id="rId3"/>
              </a:rPr>
              <a:t> </a:t>
            </a:r>
            <a:r>
              <a:rPr lang="pt-BR" sz="1600" dirty="0" err="1">
                <a:latin typeface="Share Tech" panose="020B0604020202020204" charset="0"/>
                <a:hlinkClick r:id="rId3"/>
              </a:rPr>
              <a:t>Fergunson’s</a:t>
            </a:r>
            <a:r>
              <a:rPr lang="pt-BR" sz="1600" dirty="0">
                <a:latin typeface="Share Tech" panose="020B0604020202020204" charset="0"/>
                <a:hlinkClick r:id="rId3"/>
              </a:rPr>
              <a:t> Model</a:t>
            </a:r>
            <a:endParaRPr lang="pt-BR" sz="1600" dirty="0">
              <a:latin typeface="Share Tech" panose="020B0604020202020204" charset="0"/>
            </a:endParaRPr>
          </a:p>
          <a:p>
            <a:pPr marL="800100" lvl="1" indent="-342900"/>
            <a:r>
              <a:rPr lang="pt-BR" sz="1600" dirty="0">
                <a:latin typeface="Share Tech" panose="020B0604020202020204" charset="0"/>
                <a:hlinkClick r:id="rId4"/>
              </a:rPr>
              <a:t>Código disponibilizado no </a:t>
            </a:r>
            <a:r>
              <a:rPr lang="pt-BR" sz="1600" dirty="0" err="1">
                <a:latin typeface="Share Tech" panose="020B0604020202020204" charset="0"/>
                <a:hlinkClick r:id="rId4"/>
              </a:rPr>
              <a:t>github</a:t>
            </a:r>
            <a:endParaRPr lang="pt-BR" sz="1600" dirty="0">
              <a:latin typeface="Share Tech" panose="020B0604020202020204" charset="0"/>
            </a:endParaRPr>
          </a:p>
          <a:p>
            <a:pPr marL="800100" lvl="1" indent="-342900"/>
            <a:r>
              <a:rPr lang="pt-BR" sz="1600" dirty="0">
                <a:latin typeface="Share Tech" panose="020B0604020202020204" charset="0"/>
              </a:rPr>
              <a:t>Código em C++ em um único arquivo com 15 mil linhas</a:t>
            </a:r>
          </a:p>
          <a:p>
            <a:pPr marL="800100" lvl="1" indent="-342900"/>
            <a:r>
              <a:rPr lang="pt-BR" sz="1600" dirty="0">
                <a:latin typeface="Share Tech" panose="020B0604020202020204" charset="0"/>
              </a:rPr>
              <a:t>Saídas não determinísticas, sem testes e equações não documentadas</a:t>
            </a:r>
          </a:p>
          <a:p>
            <a:pPr marL="800100" lvl="1" indent="-342900"/>
            <a:r>
              <a:rPr lang="pt-BR" sz="1600" dirty="0">
                <a:latin typeface="Share Tech" panose="020B0604020202020204" charset="0"/>
                <a:hlinkClick r:id="rId5"/>
              </a:rPr>
              <a:t>Comentários sobre a revisão</a:t>
            </a:r>
            <a:endParaRPr lang="pt-BR" sz="1600" dirty="0">
              <a:latin typeface="Share Tech" panose="020B0604020202020204" charset="0"/>
            </a:endParaRPr>
          </a:p>
          <a:p>
            <a:pPr marL="800100" lvl="1" indent="-342900"/>
            <a:endParaRPr lang="pt-BR" dirty="0">
              <a:latin typeface="Share Tech" panose="020B0604020202020204" charset="0"/>
            </a:endParaRPr>
          </a:p>
          <a:p>
            <a:pPr marL="0" indent="0" algn="ctr">
              <a:buFont typeface="Livvic Light"/>
              <a:buNone/>
            </a:pPr>
            <a:endParaRPr lang="pt-BR" sz="2000" dirty="0">
              <a:latin typeface="Share Tech" panose="020B0604020202020204" charset="0"/>
            </a:endParaRPr>
          </a:p>
          <a:p>
            <a:pPr marL="0" indent="0" algn="ctr">
              <a:buFont typeface="Livvic Light"/>
              <a:buNone/>
            </a:pPr>
            <a:endParaRPr lang="pt-BR" sz="2000" dirty="0">
              <a:latin typeface="Share Tech" panose="020B0604020202020204" charset="0"/>
            </a:endParaRPr>
          </a:p>
        </p:txBody>
      </p:sp>
    </p:spTree>
    <p:extLst>
      <p:ext uri="{BB962C8B-B14F-4D97-AF65-F5344CB8AC3E}">
        <p14:creationId xmlns:p14="http://schemas.microsoft.com/office/powerpoint/2010/main" val="33198601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7004656"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Proveniência no Estudo da Imperial College</a:t>
            </a:r>
            <a:endParaRPr dirty="0">
              <a:solidFill>
                <a:schemeClr val="accent1"/>
              </a:solidFill>
            </a:endParaRPr>
          </a:p>
        </p:txBody>
      </p:sp>
      <p:sp>
        <p:nvSpPr>
          <p:cNvPr id="9" name="Google Shape;688;p32">
            <a:extLst>
              <a:ext uri="{FF2B5EF4-FFF2-40B4-BE49-F238E27FC236}">
                <a16:creationId xmlns:a16="http://schemas.microsoft.com/office/drawing/2014/main" id="{82CECB68-AB48-4C4D-A971-F6E153A4B705}"/>
              </a:ext>
            </a:extLst>
          </p:cNvPr>
          <p:cNvSpPr txBox="1">
            <a:spLocks/>
          </p:cNvSpPr>
          <p:nvPr/>
        </p:nvSpPr>
        <p:spPr>
          <a:xfrm>
            <a:off x="731520" y="989475"/>
            <a:ext cx="7838901" cy="362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pt-BR" sz="2000" dirty="0">
                <a:latin typeface="Share Tech" panose="020B0604020202020204" charset="0"/>
              </a:rPr>
              <a:t>Conclusão - Críticas ao Código do Modelo de Ferguson</a:t>
            </a:r>
          </a:p>
          <a:p>
            <a:pPr marL="0" indent="0" algn="ctr">
              <a:buFont typeface="Livvic Light"/>
              <a:buNone/>
            </a:pPr>
            <a:endParaRPr lang="pt-BR" sz="1400" dirty="0">
              <a:latin typeface="Share Tech" panose="020B0604020202020204" charset="0"/>
            </a:endParaRPr>
          </a:p>
          <a:p>
            <a:pPr marL="457200" lvl="1" indent="0">
              <a:buNone/>
            </a:pPr>
            <a:r>
              <a:rPr lang="en-US" i="1" dirty="0">
                <a:latin typeface="Share Tech" panose="020B0604020202020204" charset="0"/>
              </a:rPr>
              <a:t>All papers based on this code should be retracted immediately. Imperial’s modelling efforts should be reset with a new team that isn’t under Professor Ferguson, and which has a commitment to replicable results with published code from day one. </a:t>
            </a:r>
          </a:p>
          <a:p>
            <a:pPr marL="457200" lvl="1" indent="0">
              <a:buNone/>
            </a:pPr>
            <a:r>
              <a:rPr lang="en-US" i="1" dirty="0">
                <a:latin typeface="Share Tech" panose="020B0604020202020204" charset="0"/>
              </a:rPr>
              <a:t>On a personal level, I’d go further and suggest that all academic epidemiology be defunded. This sort of work is best done by the insurance sector. Insurers employ </a:t>
            </a:r>
            <a:r>
              <a:rPr lang="en-US" i="1" dirty="0" err="1">
                <a:latin typeface="Share Tech" panose="020B0604020202020204" charset="0"/>
              </a:rPr>
              <a:t>modellers</a:t>
            </a:r>
            <a:r>
              <a:rPr lang="en-US" i="1" dirty="0">
                <a:latin typeface="Share Tech" panose="020B0604020202020204" charset="0"/>
              </a:rPr>
              <a:t> and data scientists, but also employ managers whose job is to decide whether a model is accurate enough for real world usage and professional software engineers to ensure model software is properly tested, understandable and so on. Academic efforts don’t have these people, and the results speak for themselves.</a:t>
            </a:r>
            <a:endParaRPr lang="pt-BR" i="1" dirty="0">
              <a:latin typeface="Share Tech" panose="020B0604020202020204" charset="0"/>
            </a:endParaRPr>
          </a:p>
          <a:p>
            <a:pPr marL="0" indent="0" algn="ctr">
              <a:buFont typeface="Livvic Light"/>
              <a:buNone/>
            </a:pPr>
            <a:endParaRPr lang="pt-BR" sz="2000" dirty="0">
              <a:latin typeface="Share Tech" panose="020B0604020202020204" charset="0"/>
            </a:endParaRPr>
          </a:p>
          <a:p>
            <a:pPr marL="0" indent="0" algn="ctr">
              <a:buFont typeface="Livvic Light"/>
              <a:buNone/>
            </a:pPr>
            <a:endParaRPr lang="pt-BR" sz="2000" dirty="0">
              <a:latin typeface="Share Tech" panose="020B0604020202020204" charset="0"/>
            </a:endParaRPr>
          </a:p>
        </p:txBody>
      </p:sp>
    </p:spTree>
    <p:extLst>
      <p:ext uri="{BB962C8B-B14F-4D97-AF65-F5344CB8AC3E}">
        <p14:creationId xmlns:p14="http://schemas.microsoft.com/office/powerpoint/2010/main" val="31920964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618825" y="411675"/>
            <a:ext cx="47277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Resumo da Apresentação</a:t>
            </a:r>
            <a:endParaRPr dirty="0"/>
          </a:p>
        </p:txBody>
      </p:sp>
      <p:sp>
        <p:nvSpPr>
          <p:cNvPr id="7" name="Google Shape;690;p32">
            <a:extLst>
              <a:ext uri="{FF2B5EF4-FFF2-40B4-BE49-F238E27FC236}">
                <a16:creationId xmlns:a16="http://schemas.microsoft.com/office/drawing/2014/main" id="{AEFF4B5E-665D-4E80-AC6F-A4D0359A0DB8}"/>
              </a:ext>
            </a:extLst>
          </p:cNvPr>
          <p:cNvSpPr txBox="1">
            <a:spLocks/>
          </p:cNvSpPr>
          <p:nvPr/>
        </p:nvSpPr>
        <p:spPr>
          <a:xfrm>
            <a:off x="674536" y="1312364"/>
            <a:ext cx="602600" cy="577800"/>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EC5D37"/>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en" sz="3200" dirty="0">
                <a:solidFill>
                  <a:schemeClr val="dk2"/>
                </a:solidFill>
                <a:latin typeface="Share Tech" panose="020B0604020202020204" charset="0"/>
              </a:rPr>
              <a:t>01</a:t>
            </a:r>
          </a:p>
        </p:txBody>
      </p:sp>
      <p:sp>
        <p:nvSpPr>
          <p:cNvPr id="8" name="Google Shape;477;p27">
            <a:extLst>
              <a:ext uri="{FF2B5EF4-FFF2-40B4-BE49-F238E27FC236}">
                <a16:creationId xmlns:a16="http://schemas.microsoft.com/office/drawing/2014/main" id="{1974E454-AB92-4C67-B1ED-92DBC1B132F9}"/>
              </a:ext>
            </a:extLst>
          </p:cNvPr>
          <p:cNvSpPr txBox="1">
            <a:spLocks/>
          </p:cNvSpPr>
          <p:nvPr/>
        </p:nvSpPr>
        <p:spPr>
          <a:xfrm>
            <a:off x="1506659" y="1368924"/>
            <a:ext cx="4540395"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000" dirty="0">
                <a:solidFill>
                  <a:schemeClr val="bg1"/>
                </a:solidFill>
                <a:latin typeface="Share Tech" panose="020B0604020202020204" charset="0"/>
              </a:rPr>
              <a:t>Breves Conceitos de Proveniência</a:t>
            </a:r>
          </a:p>
        </p:txBody>
      </p:sp>
      <p:sp>
        <p:nvSpPr>
          <p:cNvPr id="10" name="Google Shape;477;p27">
            <a:extLst>
              <a:ext uri="{FF2B5EF4-FFF2-40B4-BE49-F238E27FC236}">
                <a16:creationId xmlns:a16="http://schemas.microsoft.com/office/drawing/2014/main" id="{35A0B7E9-0BF2-47C1-817D-0D787A1A1832}"/>
              </a:ext>
            </a:extLst>
          </p:cNvPr>
          <p:cNvSpPr txBox="1">
            <a:spLocks/>
          </p:cNvSpPr>
          <p:nvPr/>
        </p:nvSpPr>
        <p:spPr>
          <a:xfrm>
            <a:off x="1506659" y="2307906"/>
            <a:ext cx="4540395"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000" dirty="0">
                <a:solidFill>
                  <a:schemeClr val="bg1"/>
                </a:solidFill>
                <a:latin typeface="Share Tech" panose="020B0604020202020204" charset="0"/>
              </a:rPr>
              <a:t>Artigo Científico</a:t>
            </a:r>
          </a:p>
          <a:p>
            <a:r>
              <a:rPr lang="pt-BR" sz="1200" dirty="0">
                <a:solidFill>
                  <a:schemeClr val="bg1"/>
                </a:solidFill>
                <a:latin typeface="Share Tech" panose="020B0604020202020204" charset="0"/>
              </a:rPr>
              <a:t>Tracking and Analyzing the Evolution of </a:t>
            </a:r>
            <a:r>
              <a:rPr lang="pt-BR" sz="1200" dirty="0" err="1">
                <a:solidFill>
                  <a:schemeClr val="bg1"/>
                </a:solidFill>
                <a:latin typeface="Share Tech" panose="020B0604020202020204" charset="0"/>
              </a:rPr>
              <a:t>Provenence</a:t>
            </a:r>
            <a:r>
              <a:rPr lang="pt-BR" sz="1200" dirty="0">
                <a:solidFill>
                  <a:schemeClr val="bg1"/>
                </a:solidFill>
                <a:latin typeface="Share Tech" panose="020B0604020202020204" charset="0"/>
              </a:rPr>
              <a:t> from Scripts</a:t>
            </a:r>
          </a:p>
          <a:p>
            <a:r>
              <a:rPr lang="pt-BR" sz="1200" dirty="0">
                <a:solidFill>
                  <a:schemeClr val="bg1"/>
                </a:solidFill>
                <a:latin typeface="Share Tech" panose="020B0604020202020204" charset="0"/>
              </a:rPr>
              <a:t>Pimentel, J.F., Freire, J, Braganholo, V., Murta, L.</a:t>
            </a:r>
          </a:p>
          <a:p>
            <a:r>
              <a:rPr lang="pt-BR" sz="1200" dirty="0">
                <a:solidFill>
                  <a:schemeClr val="bg1"/>
                </a:solidFill>
                <a:latin typeface="Share Tech" panose="020B0604020202020204" charset="0"/>
              </a:rPr>
              <a:t>IPAW - 2016</a:t>
            </a:r>
          </a:p>
          <a:p>
            <a:endParaRPr lang="pt-BR" sz="1200" dirty="0">
              <a:solidFill>
                <a:schemeClr val="bg1"/>
              </a:solidFill>
              <a:latin typeface="Share Tech" panose="020B0604020202020204" charset="0"/>
            </a:endParaRPr>
          </a:p>
        </p:txBody>
      </p:sp>
      <p:sp>
        <p:nvSpPr>
          <p:cNvPr id="11" name="Google Shape;690;p32">
            <a:extLst>
              <a:ext uri="{FF2B5EF4-FFF2-40B4-BE49-F238E27FC236}">
                <a16:creationId xmlns:a16="http://schemas.microsoft.com/office/drawing/2014/main" id="{916BC541-8F5B-492B-81BE-91650CB96929}"/>
              </a:ext>
            </a:extLst>
          </p:cNvPr>
          <p:cNvSpPr txBox="1">
            <a:spLocks/>
          </p:cNvSpPr>
          <p:nvPr/>
        </p:nvSpPr>
        <p:spPr>
          <a:xfrm>
            <a:off x="674536" y="2445611"/>
            <a:ext cx="602600" cy="534812"/>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EC5D37"/>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en" sz="3200" dirty="0">
                <a:solidFill>
                  <a:schemeClr val="dk2"/>
                </a:solidFill>
                <a:latin typeface="Share Tech" panose="020B0604020202020204" charset="0"/>
              </a:rPr>
              <a:t>02</a:t>
            </a:r>
          </a:p>
        </p:txBody>
      </p:sp>
      <p:sp>
        <p:nvSpPr>
          <p:cNvPr id="12" name="Google Shape;477;p27">
            <a:extLst>
              <a:ext uri="{FF2B5EF4-FFF2-40B4-BE49-F238E27FC236}">
                <a16:creationId xmlns:a16="http://schemas.microsoft.com/office/drawing/2014/main" id="{D38332EA-37DF-4299-B735-C16BD448F1DC}"/>
              </a:ext>
            </a:extLst>
          </p:cNvPr>
          <p:cNvSpPr txBox="1">
            <a:spLocks/>
          </p:cNvSpPr>
          <p:nvPr/>
        </p:nvSpPr>
        <p:spPr>
          <a:xfrm>
            <a:off x="1506659" y="3465574"/>
            <a:ext cx="6629499"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2000" dirty="0">
                <a:solidFill>
                  <a:schemeClr val="bg1"/>
                </a:solidFill>
                <a:latin typeface="Share Tech" panose="020B0604020202020204" charset="0"/>
              </a:rPr>
              <a:t>Uma breve análise da Proveniência do Estudo do Imperial College sobre a Previsão do Impacto do COVID-19 no Brasil</a:t>
            </a:r>
          </a:p>
        </p:txBody>
      </p:sp>
      <p:sp>
        <p:nvSpPr>
          <p:cNvPr id="13" name="Google Shape;690;p32">
            <a:extLst>
              <a:ext uri="{FF2B5EF4-FFF2-40B4-BE49-F238E27FC236}">
                <a16:creationId xmlns:a16="http://schemas.microsoft.com/office/drawing/2014/main" id="{0D7DB30B-2412-4F64-8686-8F0793547756}"/>
              </a:ext>
            </a:extLst>
          </p:cNvPr>
          <p:cNvSpPr txBox="1">
            <a:spLocks/>
          </p:cNvSpPr>
          <p:nvPr/>
        </p:nvSpPr>
        <p:spPr>
          <a:xfrm>
            <a:off x="674536" y="3603279"/>
            <a:ext cx="602600" cy="534812"/>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EC5D37"/>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rgbClr val="FFC800"/>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rgbClr val="434343"/>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en" sz="3200" dirty="0">
                <a:solidFill>
                  <a:schemeClr val="dk2"/>
                </a:solidFill>
                <a:latin typeface="Share Tech" panose="020B0604020202020204" charset="0"/>
              </a:rPr>
              <a:t>03</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7004656"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Proveniência no Estudo da Imperial College</a:t>
            </a:r>
            <a:endParaRPr dirty="0">
              <a:solidFill>
                <a:schemeClr val="accent1"/>
              </a:solidFill>
            </a:endParaRPr>
          </a:p>
        </p:txBody>
      </p:sp>
      <p:sp>
        <p:nvSpPr>
          <p:cNvPr id="9" name="Google Shape;688;p32">
            <a:extLst>
              <a:ext uri="{FF2B5EF4-FFF2-40B4-BE49-F238E27FC236}">
                <a16:creationId xmlns:a16="http://schemas.microsoft.com/office/drawing/2014/main" id="{82CECB68-AB48-4C4D-A971-F6E153A4B705}"/>
              </a:ext>
            </a:extLst>
          </p:cNvPr>
          <p:cNvSpPr txBox="1">
            <a:spLocks/>
          </p:cNvSpPr>
          <p:nvPr/>
        </p:nvSpPr>
        <p:spPr>
          <a:xfrm>
            <a:off x="-1484732" y="1388087"/>
            <a:ext cx="7838901" cy="362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endParaRPr lang="pt-BR" i="1" dirty="0">
              <a:latin typeface="Share Tech" panose="020B0604020202020204" charset="0"/>
            </a:endParaRPr>
          </a:p>
          <a:p>
            <a:pPr marL="0" indent="0" algn="ctr">
              <a:buFont typeface="Livvic Light"/>
              <a:buNone/>
            </a:pPr>
            <a:endParaRPr lang="pt-BR" i="1" dirty="0">
              <a:latin typeface="Share Tech" panose="020B0604020202020204" charset="0"/>
            </a:endParaRPr>
          </a:p>
          <a:p>
            <a:pPr marL="0" indent="0" algn="ctr">
              <a:buFont typeface="Livvic Light"/>
              <a:buNone/>
            </a:pPr>
            <a:endParaRPr lang="pt-BR" i="1" dirty="0">
              <a:latin typeface="Share Tech" panose="020B0604020202020204" charset="0"/>
            </a:endParaRPr>
          </a:p>
          <a:p>
            <a:pPr marL="0" indent="0" algn="ctr">
              <a:buFont typeface="Livvic Light"/>
              <a:buNone/>
            </a:pPr>
            <a:endParaRPr lang="pt-BR" sz="2000" dirty="0">
              <a:latin typeface="Share Tech" panose="020B0604020202020204" charset="0"/>
            </a:endParaRPr>
          </a:p>
          <a:p>
            <a:pPr marL="0" indent="0" algn="ctr">
              <a:buFont typeface="Livvic Light"/>
              <a:buNone/>
            </a:pPr>
            <a:endParaRPr lang="pt-BR" sz="2000" dirty="0">
              <a:latin typeface="Share Tech" panose="020B0604020202020204" charset="0"/>
            </a:endParaRPr>
          </a:p>
        </p:txBody>
      </p:sp>
      <p:sp>
        <p:nvSpPr>
          <p:cNvPr id="5" name="Google Shape;477;p27">
            <a:extLst>
              <a:ext uri="{FF2B5EF4-FFF2-40B4-BE49-F238E27FC236}">
                <a16:creationId xmlns:a16="http://schemas.microsoft.com/office/drawing/2014/main" id="{7ECED732-DEF7-435F-9C14-C4BC49F3D41F}"/>
              </a:ext>
            </a:extLst>
          </p:cNvPr>
          <p:cNvSpPr txBox="1">
            <a:spLocks/>
          </p:cNvSpPr>
          <p:nvPr/>
        </p:nvSpPr>
        <p:spPr>
          <a:xfrm>
            <a:off x="1315466" y="1678721"/>
            <a:ext cx="6698003"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3200" dirty="0">
                <a:solidFill>
                  <a:schemeClr val="bg1"/>
                </a:solidFill>
                <a:latin typeface="Share Tech" panose="020B0604020202020204" charset="0"/>
              </a:rPr>
              <a:t>A inexistência da proveniência no estudo da Imperial </a:t>
            </a:r>
            <a:r>
              <a:rPr lang="pt-BR" sz="3200" dirty="0" err="1">
                <a:solidFill>
                  <a:schemeClr val="bg1"/>
                </a:solidFill>
                <a:latin typeface="Share Tech" panose="020B0604020202020204" charset="0"/>
              </a:rPr>
              <a:t>College</a:t>
            </a:r>
            <a:r>
              <a:rPr lang="pt-BR" sz="3200" dirty="0">
                <a:solidFill>
                  <a:schemeClr val="bg1"/>
                </a:solidFill>
                <a:latin typeface="Share Tech" panose="020B0604020202020204" charset="0"/>
              </a:rPr>
              <a:t> impediu a reprodutibilidade do modelo proposto para assim ser corroborado por outros cientistas ?</a:t>
            </a:r>
          </a:p>
        </p:txBody>
      </p:sp>
    </p:spTree>
    <p:extLst>
      <p:ext uri="{BB962C8B-B14F-4D97-AF65-F5344CB8AC3E}">
        <p14:creationId xmlns:p14="http://schemas.microsoft.com/office/powerpoint/2010/main" val="2601008476"/>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6"/>
          <p:cNvSpPr txBox="1">
            <a:spLocks noGrp="1"/>
          </p:cNvSpPr>
          <p:nvPr>
            <p:ph type="body" idx="1"/>
          </p:nvPr>
        </p:nvSpPr>
        <p:spPr>
          <a:xfrm>
            <a:off x="597375" y="1063525"/>
            <a:ext cx="7866900" cy="3786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pt-BR" sz="1800" dirty="0">
                <a:solidFill>
                  <a:schemeClr val="accent2"/>
                </a:solidFill>
              </a:rPr>
              <a:t>Formas de Proveniência </a:t>
            </a:r>
          </a:p>
          <a:p>
            <a:pPr marL="0" lvl="0" indent="0" algn="ctr" rtl="0">
              <a:lnSpc>
                <a:spcPct val="100000"/>
              </a:lnSpc>
              <a:spcBef>
                <a:spcPts val="0"/>
              </a:spcBef>
              <a:spcAft>
                <a:spcPts val="0"/>
              </a:spcAft>
              <a:buNone/>
            </a:pPr>
            <a:endParaRPr lang="pt-BR" dirty="0"/>
          </a:p>
          <a:p>
            <a:pPr marL="0" lvl="0" indent="0" algn="ctr" rtl="0">
              <a:lnSpc>
                <a:spcPct val="100000"/>
              </a:lnSpc>
              <a:spcBef>
                <a:spcPts val="0"/>
              </a:spcBef>
              <a:spcAft>
                <a:spcPts val="0"/>
              </a:spcAft>
              <a:buNone/>
            </a:pPr>
            <a:r>
              <a:rPr lang="pt-BR" dirty="0"/>
              <a:t>Prospectiva</a:t>
            </a:r>
          </a:p>
          <a:p>
            <a:pPr marL="0" lvl="0" indent="0" algn="ctr" rtl="0">
              <a:lnSpc>
                <a:spcPct val="100000"/>
              </a:lnSpc>
              <a:spcBef>
                <a:spcPts val="0"/>
              </a:spcBef>
              <a:spcAft>
                <a:spcPts val="0"/>
              </a:spcAft>
              <a:buNone/>
            </a:pPr>
            <a:r>
              <a:rPr lang="pt-BR" dirty="0"/>
              <a:t>Especificação dos passos do experimento</a:t>
            </a:r>
          </a:p>
          <a:p>
            <a:pPr marL="0" lvl="0" indent="0" algn="ctr" rtl="0">
              <a:lnSpc>
                <a:spcPct val="100000"/>
              </a:lnSpc>
              <a:spcBef>
                <a:spcPts val="0"/>
              </a:spcBef>
              <a:spcAft>
                <a:spcPts val="0"/>
              </a:spcAft>
              <a:buNone/>
            </a:pPr>
            <a:endParaRPr lang="pt-BR" dirty="0"/>
          </a:p>
          <a:p>
            <a:pPr marL="0" lvl="0" indent="0" algn="ctr" rtl="0">
              <a:lnSpc>
                <a:spcPct val="100000"/>
              </a:lnSpc>
              <a:spcBef>
                <a:spcPts val="0"/>
              </a:spcBef>
              <a:spcAft>
                <a:spcPts val="0"/>
              </a:spcAft>
              <a:buNone/>
            </a:pPr>
            <a:r>
              <a:rPr lang="pt-BR" dirty="0"/>
              <a:t>Retrospectiva</a:t>
            </a:r>
          </a:p>
          <a:p>
            <a:pPr marL="0" lvl="0" indent="0" algn="ctr" rtl="0">
              <a:lnSpc>
                <a:spcPct val="100000"/>
              </a:lnSpc>
              <a:spcBef>
                <a:spcPts val="0"/>
              </a:spcBef>
              <a:spcAft>
                <a:spcPts val="0"/>
              </a:spcAft>
              <a:buNone/>
            </a:pPr>
            <a:r>
              <a:rPr lang="pt-BR" dirty="0"/>
              <a:t>Dados capturados durante a execução de cada ensaio (</a:t>
            </a:r>
            <a:r>
              <a:rPr lang="pt-BR" dirty="0" err="1"/>
              <a:t>trial</a:t>
            </a:r>
            <a:r>
              <a:rPr lang="pt-BR" dirty="0"/>
              <a:t>) do experimento</a:t>
            </a:r>
          </a:p>
          <a:p>
            <a:pPr marL="0" lvl="0" indent="0" algn="l" rtl="0">
              <a:lnSpc>
                <a:spcPct val="100000"/>
              </a:lnSpc>
              <a:spcBef>
                <a:spcPts val="0"/>
              </a:spcBef>
              <a:spcAft>
                <a:spcPts val="0"/>
              </a:spcAft>
              <a:buNone/>
            </a:pPr>
            <a:endParaRPr lang="pt-BR" dirty="0"/>
          </a:p>
          <a:p>
            <a:pPr marL="0" lvl="0" indent="0" algn="l" rtl="0">
              <a:lnSpc>
                <a:spcPct val="100000"/>
              </a:lnSpc>
              <a:spcBef>
                <a:spcPts val="0"/>
              </a:spcBef>
              <a:spcAft>
                <a:spcPts val="0"/>
              </a:spcAft>
              <a:buNone/>
            </a:pPr>
            <a:endParaRPr lang="pt-BR" dirty="0"/>
          </a:p>
          <a:p>
            <a:pPr marL="0" lvl="0" indent="0" algn="ctr" rtl="0">
              <a:lnSpc>
                <a:spcPct val="100000"/>
              </a:lnSpc>
              <a:spcBef>
                <a:spcPts val="0"/>
              </a:spcBef>
              <a:spcAft>
                <a:spcPts val="0"/>
              </a:spcAft>
              <a:buNone/>
            </a:pPr>
            <a:r>
              <a:rPr lang="pt-BR" sz="1800" dirty="0">
                <a:solidFill>
                  <a:schemeClr val="accent2"/>
                </a:solidFill>
              </a:rPr>
              <a:t>Formas de Abordagem das Ferramentas de Proveniência</a:t>
            </a:r>
          </a:p>
          <a:p>
            <a:pPr marL="0" lvl="0" indent="0" algn="ctr" rtl="0">
              <a:lnSpc>
                <a:spcPct val="100000"/>
              </a:lnSpc>
              <a:spcBef>
                <a:spcPts val="0"/>
              </a:spcBef>
              <a:spcAft>
                <a:spcPts val="0"/>
              </a:spcAft>
              <a:buNone/>
            </a:pPr>
            <a:endParaRPr lang="pt-BR" dirty="0"/>
          </a:p>
          <a:p>
            <a:pPr marL="0" lvl="0" indent="0" algn="ctr" rtl="0">
              <a:lnSpc>
                <a:spcPct val="100000"/>
              </a:lnSpc>
              <a:spcBef>
                <a:spcPts val="0"/>
              </a:spcBef>
              <a:spcAft>
                <a:spcPts val="0"/>
              </a:spcAft>
              <a:buNone/>
            </a:pPr>
            <a:r>
              <a:rPr lang="pt-BR" dirty="0"/>
              <a:t>Ferramentas de gerência de configuração</a:t>
            </a:r>
          </a:p>
          <a:p>
            <a:pPr marL="0" lvl="0" indent="0" algn="ctr" rtl="0">
              <a:lnSpc>
                <a:spcPct val="100000"/>
              </a:lnSpc>
              <a:spcBef>
                <a:spcPts val="0"/>
              </a:spcBef>
              <a:spcAft>
                <a:spcPts val="0"/>
              </a:spcAft>
              <a:buNone/>
            </a:pPr>
            <a:r>
              <a:rPr lang="pt-BR" sz="1000" dirty="0"/>
              <a:t>Exemplo: CVS, SVN, GIT</a:t>
            </a:r>
            <a:br>
              <a:rPr lang="pt-BR" dirty="0"/>
            </a:br>
            <a:endParaRPr lang="pt-BR" dirty="0"/>
          </a:p>
          <a:p>
            <a:pPr marL="0" lvl="0" indent="0" algn="ctr" rtl="0">
              <a:lnSpc>
                <a:spcPct val="100000"/>
              </a:lnSpc>
              <a:spcBef>
                <a:spcPts val="0"/>
              </a:spcBef>
              <a:spcAft>
                <a:spcPts val="0"/>
              </a:spcAft>
              <a:buNone/>
            </a:pPr>
            <a:r>
              <a:rPr lang="pt-BR" dirty="0"/>
              <a:t>Ferramentas de proveniência baseadas em scripts</a:t>
            </a:r>
            <a:br>
              <a:rPr lang="pt-BR" dirty="0"/>
            </a:br>
            <a:r>
              <a:rPr lang="pt-BR" sz="1000" dirty="0"/>
              <a:t>Exemplo: </a:t>
            </a:r>
            <a:r>
              <a:rPr lang="pt-BR" sz="1000" dirty="0" err="1"/>
              <a:t>noWorkflow</a:t>
            </a:r>
            <a:r>
              <a:rPr lang="pt-BR" sz="1000" dirty="0"/>
              <a:t>, </a:t>
            </a:r>
            <a:r>
              <a:rPr lang="pt-BR" sz="1000" dirty="0" err="1"/>
              <a:t>YesWorkflow</a:t>
            </a:r>
            <a:r>
              <a:rPr lang="pt-BR" sz="1000" dirty="0"/>
              <a:t>, </a:t>
            </a:r>
            <a:r>
              <a:rPr lang="pt-BR" sz="1000" dirty="0" err="1"/>
              <a:t>StarFlow</a:t>
            </a:r>
            <a:r>
              <a:rPr lang="pt-BR" sz="1000" dirty="0"/>
              <a:t>, </a:t>
            </a:r>
            <a:r>
              <a:rPr lang="pt-BR" sz="1000" dirty="0" err="1"/>
              <a:t>RDataTracker</a:t>
            </a:r>
            <a:endParaRPr lang="pt-BR" sz="1000" dirty="0"/>
          </a:p>
          <a:p>
            <a:pPr marL="0" lvl="0" indent="0" algn="ctr" rtl="0">
              <a:lnSpc>
                <a:spcPct val="100000"/>
              </a:lnSpc>
              <a:spcBef>
                <a:spcPts val="0"/>
              </a:spcBef>
              <a:spcAft>
                <a:spcPts val="0"/>
              </a:spcAft>
              <a:buNone/>
            </a:pPr>
            <a:endParaRPr lang="pt-BR" dirty="0"/>
          </a:p>
          <a:p>
            <a:pPr marL="0" lvl="0" indent="0" algn="ctr" rtl="0">
              <a:lnSpc>
                <a:spcPct val="100000"/>
              </a:lnSpc>
              <a:spcBef>
                <a:spcPts val="0"/>
              </a:spcBef>
              <a:spcAft>
                <a:spcPts val="0"/>
              </a:spcAft>
              <a:buNone/>
            </a:pPr>
            <a:r>
              <a:rPr lang="pt-BR" dirty="0"/>
              <a:t>Ferramentas de proveniência baseadas em workflow</a:t>
            </a:r>
          </a:p>
          <a:p>
            <a:pPr marL="0" lvl="0" indent="0" algn="ctr" rtl="0">
              <a:lnSpc>
                <a:spcPct val="100000"/>
              </a:lnSpc>
              <a:spcBef>
                <a:spcPts val="0"/>
              </a:spcBef>
              <a:spcAft>
                <a:spcPts val="0"/>
              </a:spcAft>
              <a:buNone/>
            </a:pPr>
            <a:r>
              <a:rPr lang="pt-BR" sz="1000" dirty="0"/>
              <a:t>Exemplo: </a:t>
            </a:r>
            <a:r>
              <a:rPr lang="pt-BR" sz="1000" dirty="0" err="1"/>
              <a:t>Vistrails</a:t>
            </a:r>
            <a:r>
              <a:rPr lang="pt-BR" sz="1000" dirty="0"/>
              <a:t>, Kepler </a:t>
            </a:r>
          </a:p>
          <a:p>
            <a:pPr marL="171450" lvl="0" indent="-171450" algn="l" rtl="0">
              <a:lnSpc>
                <a:spcPct val="100000"/>
              </a:lnSpc>
              <a:spcBef>
                <a:spcPts val="0"/>
              </a:spcBef>
              <a:spcAft>
                <a:spcPts val="0"/>
              </a:spcAft>
              <a:buFontTx/>
              <a:buChar char="-"/>
            </a:pPr>
            <a:endParaRPr lang="pt-BR" dirty="0"/>
          </a:p>
          <a:p>
            <a:pPr marL="0" lvl="0" indent="0" algn="l" rtl="0">
              <a:lnSpc>
                <a:spcPct val="100000"/>
              </a:lnSpc>
              <a:spcBef>
                <a:spcPts val="0"/>
              </a:spcBef>
              <a:spcAft>
                <a:spcPts val="0"/>
              </a:spcAft>
              <a:buNone/>
            </a:pPr>
            <a:endParaRPr lang="pt-BR" dirty="0"/>
          </a:p>
          <a:p>
            <a:pPr marL="0" lvl="0" indent="0" algn="l" rtl="0">
              <a:lnSpc>
                <a:spcPct val="100000"/>
              </a:lnSpc>
              <a:spcBef>
                <a:spcPts val="0"/>
              </a:spcBef>
              <a:spcAft>
                <a:spcPts val="0"/>
              </a:spcAft>
              <a:buNone/>
            </a:pPr>
            <a:endParaRPr dirty="0"/>
          </a:p>
          <a:p>
            <a:pPr marL="0" lvl="0" indent="0" algn="l" rtl="0">
              <a:lnSpc>
                <a:spcPct val="100000"/>
              </a:lnSpc>
              <a:spcBef>
                <a:spcPts val="1600"/>
              </a:spcBef>
              <a:spcAft>
                <a:spcPts val="1600"/>
              </a:spcAft>
              <a:buNone/>
            </a:pPr>
            <a:endParaRPr dirty="0"/>
          </a:p>
        </p:txBody>
      </p:sp>
      <p:sp>
        <p:nvSpPr>
          <p:cNvPr id="466" name="Google Shape;466;p26"/>
          <p:cNvSpPr txBox="1">
            <a:spLocks noGrp="1"/>
          </p:cNvSpPr>
          <p:nvPr>
            <p:ph type="ctrTitle"/>
          </p:nvPr>
        </p:nvSpPr>
        <p:spPr>
          <a:xfrm>
            <a:off x="618825" y="411675"/>
            <a:ext cx="47277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2"/>
                </a:solidFill>
              </a:rPr>
              <a:t>Conceitos de Proveniência</a:t>
            </a:r>
            <a:endParaRPr dirty="0">
              <a:solidFill>
                <a:schemeClr val="accent2"/>
              </a:solidFill>
            </a:endParaRPr>
          </a:p>
        </p:txBody>
      </p:sp>
    </p:spTree>
    <p:extLst>
      <p:ext uri="{BB962C8B-B14F-4D97-AF65-F5344CB8AC3E}">
        <p14:creationId xmlns:p14="http://schemas.microsoft.com/office/powerpoint/2010/main" val="8617331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6"/>
          <p:cNvSpPr txBox="1">
            <a:spLocks noGrp="1"/>
          </p:cNvSpPr>
          <p:nvPr>
            <p:ph type="body" idx="1"/>
          </p:nvPr>
        </p:nvSpPr>
        <p:spPr>
          <a:xfrm>
            <a:off x="423838" y="944925"/>
            <a:ext cx="8393113" cy="3786900"/>
          </a:xfrm>
          <a:prstGeom prst="rect">
            <a:avLst/>
          </a:prstGeom>
        </p:spPr>
        <p:txBody>
          <a:bodyPr spcFirstLastPara="1" wrap="square" lIns="91425" tIns="91425" rIns="91425" bIns="91425" anchor="t" anchorCtr="0">
            <a:noAutofit/>
          </a:bodyPr>
          <a:lstStyle/>
          <a:p>
            <a:pPr marL="152400" lvl="0" indent="0" algn="l" rtl="0">
              <a:lnSpc>
                <a:spcPct val="100000"/>
              </a:lnSpc>
              <a:spcBef>
                <a:spcPts val="0"/>
              </a:spcBef>
              <a:spcAft>
                <a:spcPts val="0"/>
              </a:spcAft>
              <a:buClr>
                <a:schemeClr val="lt1"/>
              </a:buClr>
              <a:buSzPts val="1200"/>
              <a:buNone/>
            </a:pPr>
            <a:r>
              <a:rPr lang="en-US" dirty="0" err="1"/>
              <a:t>Título</a:t>
            </a:r>
            <a:r>
              <a:rPr lang="en-US" dirty="0"/>
              <a:t>: Tracking and Analyzing the Evolution of Provenence from Scripts</a:t>
            </a:r>
          </a:p>
          <a:p>
            <a:pPr marL="152400" lvl="0" indent="0" algn="l" rtl="0">
              <a:lnSpc>
                <a:spcPct val="100000"/>
              </a:lnSpc>
              <a:spcBef>
                <a:spcPts val="0"/>
              </a:spcBef>
              <a:spcAft>
                <a:spcPts val="0"/>
              </a:spcAft>
              <a:buClr>
                <a:schemeClr val="lt1"/>
              </a:buClr>
              <a:buSzPts val="1200"/>
              <a:buNone/>
            </a:pPr>
            <a:r>
              <a:rPr lang="en-US" dirty="0" err="1"/>
              <a:t>Tradução</a:t>
            </a:r>
            <a:r>
              <a:rPr lang="en-US" dirty="0"/>
              <a:t> Livre: Rastreamento e </a:t>
            </a:r>
            <a:r>
              <a:rPr lang="en-US" dirty="0" err="1"/>
              <a:t>análise</a:t>
            </a:r>
            <a:r>
              <a:rPr lang="en-US" dirty="0"/>
              <a:t> da </a:t>
            </a:r>
            <a:r>
              <a:rPr lang="en-US" dirty="0" err="1"/>
              <a:t>evolução</a:t>
            </a:r>
            <a:r>
              <a:rPr lang="en-US" dirty="0"/>
              <a:t> da </a:t>
            </a:r>
            <a:r>
              <a:rPr lang="en-US" dirty="0" err="1"/>
              <a:t>proveniência</a:t>
            </a:r>
            <a:r>
              <a:rPr lang="en-US" dirty="0"/>
              <a:t> a </a:t>
            </a:r>
            <a:r>
              <a:rPr lang="en-US" dirty="0" err="1"/>
              <a:t>partir</a:t>
            </a:r>
            <a:r>
              <a:rPr lang="en-US" dirty="0"/>
              <a:t> de scripts  	</a:t>
            </a:r>
          </a:p>
          <a:p>
            <a:pPr marL="152400" lvl="0" indent="0" algn="l" rtl="0">
              <a:lnSpc>
                <a:spcPct val="100000"/>
              </a:lnSpc>
              <a:spcBef>
                <a:spcPts val="0"/>
              </a:spcBef>
              <a:spcAft>
                <a:spcPts val="0"/>
              </a:spcAft>
              <a:buClr>
                <a:schemeClr val="lt1"/>
              </a:buClr>
              <a:buSzPts val="1200"/>
              <a:buNone/>
            </a:pPr>
            <a:endParaRPr lang="en-US" dirty="0"/>
          </a:p>
          <a:p>
            <a:pPr marL="152400" indent="0">
              <a:buSzPts val="1200"/>
              <a:buNone/>
            </a:pPr>
            <a:r>
              <a:rPr lang="pt-BR" dirty="0"/>
              <a:t>Autores</a:t>
            </a:r>
            <a:r>
              <a:rPr lang="en-US" dirty="0"/>
              <a:t>: 	Pimentel, J.F, , Braganholo, V., Murta, L.  – Universidade Federal Fluminense</a:t>
            </a:r>
            <a:br>
              <a:rPr lang="en-US" dirty="0"/>
            </a:br>
            <a:r>
              <a:rPr lang="en-US" dirty="0"/>
              <a:t>	Freire, J – New York University</a:t>
            </a:r>
          </a:p>
          <a:p>
            <a:pPr marL="152400" indent="0">
              <a:buSzPts val="1200"/>
              <a:buNone/>
            </a:pPr>
            <a:endParaRPr lang="en-US" dirty="0"/>
          </a:p>
          <a:p>
            <a:pPr marL="152400" indent="0">
              <a:buSzPts val="1200"/>
              <a:buNone/>
            </a:pPr>
            <a:r>
              <a:rPr lang="en-US" dirty="0"/>
              <a:t>Local de </a:t>
            </a:r>
            <a:r>
              <a:rPr lang="en-US" dirty="0" err="1"/>
              <a:t>Publicação</a:t>
            </a:r>
            <a:r>
              <a:rPr lang="en-US" dirty="0"/>
              <a:t>: International Provenance and Annotation Workshop – IPAW de 2016 (</a:t>
            </a:r>
            <a:r>
              <a:rPr lang="en-US" dirty="0">
                <a:hlinkClick r:id="rId3"/>
              </a:rPr>
              <a:t>ipaw.info</a:t>
            </a:r>
            <a:r>
              <a:rPr lang="en-US" dirty="0"/>
              <a:t>)</a:t>
            </a:r>
          </a:p>
          <a:p>
            <a:pPr marL="152400" indent="0">
              <a:buSzPts val="1200"/>
              <a:buNone/>
            </a:pPr>
            <a:endParaRPr lang="pt-BR" noProof="1"/>
          </a:p>
          <a:p>
            <a:pPr marL="152400" indent="0">
              <a:buSzPts val="1200"/>
              <a:buNone/>
            </a:pPr>
            <a:r>
              <a:rPr lang="en-US" dirty="0" err="1"/>
              <a:t>Seções</a:t>
            </a:r>
            <a:r>
              <a:rPr lang="en-US" dirty="0"/>
              <a:t> do </a:t>
            </a:r>
            <a:r>
              <a:rPr lang="en-US" dirty="0" err="1"/>
              <a:t>Artigo</a:t>
            </a:r>
            <a:r>
              <a:rPr lang="en-US" dirty="0"/>
              <a:t>:</a:t>
            </a:r>
          </a:p>
          <a:p>
            <a:pPr marL="152400" indent="0">
              <a:buSzPts val="1200"/>
              <a:buNone/>
            </a:pPr>
            <a:endParaRPr lang="en-US" sz="1000" dirty="0"/>
          </a:p>
          <a:p>
            <a:pPr marL="838200" lvl="1" indent="-228600">
              <a:lnSpc>
                <a:spcPct val="100000"/>
              </a:lnSpc>
              <a:spcBef>
                <a:spcPts val="600"/>
              </a:spcBef>
              <a:buSzPts val="1200"/>
              <a:buFont typeface="+mj-lt"/>
              <a:buAutoNum type="arabicPeriod"/>
            </a:pPr>
            <a:r>
              <a:rPr lang="en-US" sz="1000" dirty="0" err="1"/>
              <a:t>Introdução</a:t>
            </a:r>
            <a:r>
              <a:rPr lang="en-US" sz="1000" dirty="0"/>
              <a:t> – </a:t>
            </a:r>
            <a:r>
              <a:rPr lang="en-US" sz="1000" dirty="0" err="1"/>
              <a:t>Apresenta</a:t>
            </a:r>
            <a:r>
              <a:rPr lang="en-US" sz="1000" dirty="0"/>
              <a:t> o </a:t>
            </a:r>
            <a:r>
              <a:rPr lang="en-US" sz="1000" dirty="0" err="1"/>
              <a:t>ciclo</a:t>
            </a:r>
            <a:r>
              <a:rPr lang="en-US" sz="1000" dirty="0"/>
              <a:t> de </a:t>
            </a:r>
            <a:r>
              <a:rPr lang="en-US" sz="1000" dirty="0" err="1"/>
              <a:t>vida</a:t>
            </a:r>
            <a:r>
              <a:rPr lang="en-US" sz="1000" dirty="0"/>
              <a:t> dos </a:t>
            </a:r>
            <a:r>
              <a:rPr lang="en-US" sz="1000" dirty="0" err="1"/>
              <a:t>experimentos</a:t>
            </a:r>
            <a:r>
              <a:rPr lang="en-US" sz="1000" dirty="0"/>
              <a:t>, a </a:t>
            </a:r>
            <a:r>
              <a:rPr lang="en-US" sz="1000" dirty="0" err="1"/>
              <a:t>importância</a:t>
            </a:r>
            <a:r>
              <a:rPr lang="en-US" sz="1000" dirty="0"/>
              <a:t> do </a:t>
            </a:r>
            <a:r>
              <a:rPr lang="en-US" sz="1000" dirty="0" err="1"/>
              <a:t>rastreamento</a:t>
            </a:r>
            <a:r>
              <a:rPr lang="en-US" sz="1000" dirty="0"/>
              <a:t> da </a:t>
            </a:r>
            <a:r>
              <a:rPr lang="en-US" sz="1000" dirty="0" err="1"/>
              <a:t>evolução</a:t>
            </a:r>
            <a:r>
              <a:rPr lang="en-US" sz="1000" dirty="0"/>
              <a:t> dos </a:t>
            </a:r>
            <a:r>
              <a:rPr lang="en-US" sz="1000" dirty="0" err="1"/>
              <a:t>experimentos</a:t>
            </a:r>
            <a:r>
              <a:rPr lang="en-US" sz="1000" dirty="0"/>
              <a:t> e as </a:t>
            </a:r>
            <a:r>
              <a:rPr lang="en-US" sz="1000" dirty="0" err="1"/>
              <a:t>questões</a:t>
            </a:r>
            <a:r>
              <a:rPr lang="en-US" sz="1000" dirty="0"/>
              <a:t> a </a:t>
            </a:r>
            <a:r>
              <a:rPr lang="en-US" sz="1000" dirty="0" err="1"/>
              <a:t>serem</a:t>
            </a:r>
            <a:r>
              <a:rPr lang="en-US" sz="1000" dirty="0"/>
              <a:t> </a:t>
            </a:r>
            <a:r>
              <a:rPr lang="en-US" sz="1000" dirty="0" err="1"/>
              <a:t>respondidas</a:t>
            </a:r>
            <a:r>
              <a:rPr lang="en-US" sz="1000" dirty="0"/>
              <a:t> a </a:t>
            </a:r>
            <a:r>
              <a:rPr lang="en-US" sz="1000" dirty="0" err="1"/>
              <a:t>partir</a:t>
            </a:r>
            <a:r>
              <a:rPr lang="en-US" sz="1000" dirty="0"/>
              <a:t> do </a:t>
            </a:r>
            <a:r>
              <a:rPr lang="en-US" sz="1000" dirty="0" err="1"/>
              <a:t>rastreamento</a:t>
            </a:r>
            <a:r>
              <a:rPr lang="en-US" sz="1000" dirty="0"/>
              <a:t>;</a:t>
            </a:r>
          </a:p>
          <a:p>
            <a:pPr marL="838200" lvl="1" indent="-228600">
              <a:lnSpc>
                <a:spcPct val="100000"/>
              </a:lnSpc>
              <a:spcBef>
                <a:spcPts val="600"/>
              </a:spcBef>
              <a:buSzPts val="1200"/>
              <a:buFont typeface="+mj-lt"/>
              <a:buAutoNum type="arabicPeriod"/>
            </a:pPr>
            <a:r>
              <a:rPr lang="en-US" sz="1000" dirty="0" err="1"/>
              <a:t>Trabalhos</a:t>
            </a:r>
            <a:r>
              <a:rPr lang="en-US" sz="1000" dirty="0"/>
              <a:t> </a:t>
            </a:r>
            <a:r>
              <a:rPr lang="en-US" sz="1000" dirty="0" err="1"/>
              <a:t>Relacionados</a:t>
            </a:r>
            <a:r>
              <a:rPr lang="en-US" sz="1000" dirty="0"/>
              <a:t> – </a:t>
            </a:r>
            <a:r>
              <a:rPr lang="en-US" sz="1000" dirty="0" err="1"/>
              <a:t>Apresentas</a:t>
            </a:r>
            <a:r>
              <a:rPr lang="en-US" sz="1000" dirty="0"/>
              <a:t> as 3(</a:t>
            </a:r>
            <a:r>
              <a:rPr lang="en-US" sz="1000" dirty="0" err="1"/>
              <a:t>três</a:t>
            </a:r>
            <a:r>
              <a:rPr lang="en-US" sz="1000" dirty="0"/>
              <a:t>) </a:t>
            </a:r>
            <a:r>
              <a:rPr lang="en-US" sz="1000" dirty="0" err="1"/>
              <a:t>categorias</a:t>
            </a:r>
            <a:r>
              <a:rPr lang="en-US" sz="1000" dirty="0"/>
              <a:t> de </a:t>
            </a:r>
            <a:r>
              <a:rPr lang="en-US" sz="1000" dirty="0" err="1"/>
              <a:t>abordagens</a:t>
            </a:r>
            <a:r>
              <a:rPr lang="en-US" sz="1000" dirty="0"/>
              <a:t> das ferramentas de </a:t>
            </a:r>
            <a:r>
              <a:rPr lang="en-US" sz="1000" dirty="0" err="1"/>
              <a:t>proveniência</a:t>
            </a:r>
            <a:r>
              <a:rPr lang="en-US" sz="1000" dirty="0"/>
              <a:t> </a:t>
            </a:r>
            <a:r>
              <a:rPr lang="en-US" sz="1000" dirty="0" err="1"/>
              <a:t>analisando</a:t>
            </a:r>
            <a:r>
              <a:rPr lang="en-US" sz="1000" dirty="0"/>
              <a:t> a forma de </a:t>
            </a:r>
            <a:r>
              <a:rPr lang="en-US" sz="1000" dirty="0" err="1"/>
              <a:t>rastreamento</a:t>
            </a:r>
            <a:r>
              <a:rPr lang="en-US" sz="1000" dirty="0"/>
              <a:t> da </a:t>
            </a:r>
            <a:r>
              <a:rPr lang="en-US" sz="1000" dirty="0" err="1"/>
              <a:t>evolução</a:t>
            </a:r>
            <a:r>
              <a:rPr lang="en-US" sz="1000" dirty="0"/>
              <a:t> da </a:t>
            </a:r>
            <a:r>
              <a:rPr lang="en-US" sz="1000" dirty="0" err="1"/>
              <a:t>proveniência</a:t>
            </a:r>
            <a:r>
              <a:rPr lang="en-US" sz="1000" dirty="0"/>
              <a:t>;</a:t>
            </a:r>
          </a:p>
          <a:p>
            <a:pPr marL="838200" lvl="1" indent="-228600">
              <a:lnSpc>
                <a:spcPct val="100000"/>
              </a:lnSpc>
              <a:spcBef>
                <a:spcPts val="600"/>
              </a:spcBef>
              <a:buSzPts val="1200"/>
              <a:buFont typeface="+mj-lt"/>
              <a:buAutoNum type="arabicPeriod"/>
            </a:pPr>
            <a:r>
              <a:rPr lang="en-US" sz="1000" dirty="0" err="1"/>
              <a:t>Evolução</a:t>
            </a:r>
            <a:r>
              <a:rPr lang="en-US" sz="1000" dirty="0"/>
              <a:t> da </a:t>
            </a:r>
            <a:r>
              <a:rPr lang="en-US" sz="1000" dirty="0" err="1"/>
              <a:t>Proveniência</a:t>
            </a:r>
            <a:r>
              <a:rPr lang="en-US" sz="1000" dirty="0"/>
              <a:t> </a:t>
            </a:r>
            <a:r>
              <a:rPr lang="en-US" sz="1000" dirty="0" err="1"/>
              <a:t>baseada</a:t>
            </a:r>
            <a:r>
              <a:rPr lang="en-US" sz="1000" dirty="0"/>
              <a:t> </a:t>
            </a:r>
            <a:r>
              <a:rPr lang="en-US" sz="1000" dirty="0" err="1"/>
              <a:t>em</a:t>
            </a:r>
            <a:r>
              <a:rPr lang="en-US" sz="1000" dirty="0"/>
              <a:t> scripts – </a:t>
            </a:r>
            <a:r>
              <a:rPr lang="en-US" sz="1000" dirty="0" err="1"/>
              <a:t>Descreve</a:t>
            </a:r>
            <a:r>
              <a:rPr lang="en-US" sz="1000" dirty="0"/>
              <a:t> a </a:t>
            </a:r>
            <a:r>
              <a:rPr lang="en-US" sz="1000" dirty="0" err="1"/>
              <a:t>proposta</a:t>
            </a:r>
            <a:r>
              <a:rPr lang="en-US" sz="1000" dirty="0"/>
              <a:t> do </a:t>
            </a:r>
            <a:r>
              <a:rPr lang="en-US" sz="1000" dirty="0" err="1"/>
              <a:t>trabalho</a:t>
            </a:r>
            <a:r>
              <a:rPr lang="en-US" sz="1000" dirty="0"/>
              <a:t> </a:t>
            </a:r>
            <a:r>
              <a:rPr lang="en-US" sz="1000" dirty="0" err="1"/>
              <a:t>apresentando</a:t>
            </a:r>
            <a:r>
              <a:rPr lang="en-US" sz="1000" dirty="0"/>
              <a:t> um </a:t>
            </a:r>
            <a:r>
              <a:rPr lang="en-US" sz="1000" dirty="0" err="1"/>
              <a:t>modelo</a:t>
            </a:r>
            <a:r>
              <a:rPr lang="en-US" sz="1000" dirty="0"/>
              <a:t> de </a:t>
            </a:r>
            <a:r>
              <a:rPr lang="en-US" sz="1000" dirty="0" err="1"/>
              <a:t>versionamento</a:t>
            </a:r>
            <a:r>
              <a:rPr lang="en-US" sz="1000" dirty="0"/>
              <a:t> e a forma de </a:t>
            </a:r>
            <a:r>
              <a:rPr lang="en-US" sz="1000" dirty="0" err="1"/>
              <a:t>comparação</a:t>
            </a:r>
            <a:r>
              <a:rPr lang="en-US" sz="1000" dirty="0"/>
              <a:t> dos </a:t>
            </a:r>
            <a:r>
              <a:rPr lang="en-US" sz="1000" dirty="0" err="1"/>
              <a:t>ensaios</a:t>
            </a:r>
            <a:r>
              <a:rPr lang="en-US" sz="1000" dirty="0"/>
              <a:t> de um experimento;</a:t>
            </a:r>
          </a:p>
          <a:p>
            <a:pPr marL="838200" lvl="1" indent="-228600">
              <a:lnSpc>
                <a:spcPct val="100000"/>
              </a:lnSpc>
              <a:spcBef>
                <a:spcPts val="600"/>
              </a:spcBef>
              <a:buSzPts val="1200"/>
              <a:buFont typeface="+mj-lt"/>
              <a:buAutoNum type="arabicPeriod"/>
            </a:pPr>
            <a:r>
              <a:rPr lang="en-US" sz="1000" dirty="0" err="1"/>
              <a:t>Implementação</a:t>
            </a:r>
            <a:r>
              <a:rPr lang="en-US" sz="1000" dirty="0"/>
              <a:t> no </a:t>
            </a:r>
            <a:r>
              <a:rPr lang="en-US" sz="1000" dirty="0" err="1"/>
              <a:t>noWorkFlow</a:t>
            </a:r>
            <a:r>
              <a:rPr lang="en-US" sz="1000" dirty="0"/>
              <a:t> –</a:t>
            </a:r>
            <a:r>
              <a:rPr lang="en-US" sz="1000" dirty="0" err="1"/>
              <a:t>Apresenta</a:t>
            </a:r>
            <a:r>
              <a:rPr lang="en-US" sz="1000" dirty="0"/>
              <a:t> a </a:t>
            </a:r>
            <a:r>
              <a:rPr lang="en-US" sz="1000" dirty="0" err="1"/>
              <a:t>implementação</a:t>
            </a:r>
            <a:r>
              <a:rPr lang="en-US" sz="1000" dirty="0"/>
              <a:t> da </a:t>
            </a:r>
            <a:r>
              <a:rPr lang="en-US" sz="1000" dirty="0" err="1"/>
              <a:t>proposta</a:t>
            </a:r>
            <a:r>
              <a:rPr lang="en-US" sz="1000" dirty="0"/>
              <a:t> no </a:t>
            </a:r>
            <a:r>
              <a:rPr lang="en-US" sz="1000" dirty="0" err="1"/>
              <a:t>noWorkflow</a:t>
            </a:r>
            <a:endParaRPr lang="en-US" sz="1000" dirty="0"/>
          </a:p>
          <a:p>
            <a:pPr marL="838200" lvl="1" indent="-228600">
              <a:lnSpc>
                <a:spcPct val="100000"/>
              </a:lnSpc>
              <a:spcBef>
                <a:spcPts val="600"/>
              </a:spcBef>
              <a:buSzPts val="1200"/>
              <a:buFont typeface="+mj-lt"/>
              <a:buAutoNum type="arabicPeriod"/>
            </a:pPr>
            <a:r>
              <a:rPr lang="en-US" sz="1000" dirty="0" err="1"/>
              <a:t>Avaliação</a:t>
            </a:r>
            <a:r>
              <a:rPr lang="en-US" sz="1000" dirty="0"/>
              <a:t> – </a:t>
            </a:r>
            <a:r>
              <a:rPr lang="en-US" sz="1000" dirty="0" err="1"/>
              <a:t>Descreve</a:t>
            </a:r>
            <a:r>
              <a:rPr lang="en-US" sz="1000" dirty="0"/>
              <a:t> </a:t>
            </a:r>
            <a:r>
              <a:rPr lang="en-US" sz="1000" dirty="0" err="1"/>
              <a:t>como</a:t>
            </a:r>
            <a:r>
              <a:rPr lang="en-US" sz="1000" dirty="0"/>
              <a:t> a </a:t>
            </a:r>
            <a:r>
              <a:rPr lang="en-US" sz="1000" dirty="0" err="1"/>
              <a:t>implementação</a:t>
            </a:r>
            <a:r>
              <a:rPr lang="en-US" sz="1000" dirty="0"/>
              <a:t> da </a:t>
            </a:r>
            <a:r>
              <a:rPr lang="en-US" sz="1000" dirty="0" err="1"/>
              <a:t>proposta</a:t>
            </a:r>
            <a:r>
              <a:rPr lang="en-US" sz="1000" dirty="0"/>
              <a:t> no </a:t>
            </a:r>
            <a:r>
              <a:rPr lang="en-US" sz="1000" dirty="0" err="1"/>
              <a:t>noWorkflow</a:t>
            </a:r>
            <a:r>
              <a:rPr lang="en-US" sz="1000" dirty="0"/>
              <a:t> </a:t>
            </a:r>
            <a:r>
              <a:rPr lang="en-US" sz="1000" dirty="0" err="1"/>
              <a:t>responde</a:t>
            </a:r>
            <a:r>
              <a:rPr lang="en-US" sz="1000" dirty="0"/>
              <a:t> as </a:t>
            </a:r>
            <a:r>
              <a:rPr lang="en-US" sz="1000" dirty="0" err="1"/>
              <a:t>questões</a:t>
            </a:r>
            <a:r>
              <a:rPr lang="en-US" sz="1000" dirty="0"/>
              <a:t> </a:t>
            </a:r>
            <a:r>
              <a:rPr lang="en-US" sz="1000" dirty="0" err="1"/>
              <a:t>mencionadas</a:t>
            </a:r>
            <a:r>
              <a:rPr lang="en-US" sz="1000" dirty="0"/>
              <a:t> </a:t>
            </a:r>
            <a:r>
              <a:rPr lang="en-US" sz="1000" dirty="0" err="1"/>
              <a:t>na</a:t>
            </a:r>
            <a:r>
              <a:rPr lang="en-US" sz="1000" dirty="0"/>
              <a:t> </a:t>
            </a:r>
            <a:r>
              <a:rPr lang="en-US" sz="1000" dirty="0" err="1"/>
              <a:t>seção</a:t>
            </a:r>
            <a:r>
              <a:rPr lang="en-US" sz="1000" dirty="0"/>
              <a:t> de </a:t>
            </a:r>
            <a:r>
              <a:rPr lang="en-US" sz="1000" dirty="0" err="1"/>
              <a:t>introdução</a:t>
            </a:r>
            <a:endParaRPr lang="en-US" sz="1000" dirty="0"/>
          </a:p>
          <a:p>
            <a:pPr marL="838200" lvl="1" indent="-228600">
              <a:lnSpc>
                <a:spcPct val="100000"/>
              </a:lnSpc>
              <a:spcBef>
                <a:spcPts val="600"/>
              </a:spcBef>
              <a:buSzPts val="1200"/>
              <a:buFont typeface="+mj-lt"/>
              <a:buAutoNum type="arabicPeriod"/>
            </a:pPr>
            <a:r>
              <a:rPr lang="en-US" sz="1000" dirty="0" err="1"/>
              <a:t>Conclusão</a:t>
            </a:r>
            <a:r>
              <a:rPr lang="en-US" sz="1000" dirty="0"/>
              <a:t> – </a:t>
            </a:r>
            <a:r>
              <a:rPr lang="en-US" sz="1000" dirty="0" err="1"/>
              <a:t>Conclui</a:t>
            </a:r>
            <a:r>
              <a:rPr lang="en-US" sz="1000" dirty="0"/>
              <a:t> que a </a:t>
            </a:r>
            <a:r>
              <a:rPr lang="en-US" sz="1000" dirty="0" err="1"/>
              <a:t>proposta</a:t>
            </a:r>
            <a:r>
              <a:rPr lang="en-US" sz="1000" dirty="0"/>
              <a:t> é </a:t>
            </a:r>
            <a:r>
              <a:rPr lang="en-US" sz="1000" dirty="0" err="1"/>
              <a:t>capaz</a:t>
            </a:r>
            <a:r>
              <a:rPr lang="en-US" sz="1000" dirty="0"/>
              <a:t> de registrar </a:t>
            </a:r>
            <a:r>
              <a:rPr lang="en-US" sz="1000" dirty="0" err="1"/>
              <a:t>toda</a:t>
            </a:r>
            <a:r>
              <a:rPr lang="en-US" sz="1000" dirty="0"/>
              <a:t> a </a:t>
            </a:r>
            <a:r>
              <a:rPr lang="en-US" sz="1000" dirty="0" err="1"/>
              <a:t>proveniência</a:t>
            </a:r>
            <a:r>
              <a:rPr lang="en-US" sz="1000" dirty="0"/>
              <a:t> de </a:t>
            </a:r>
            <a:r>
              <a:rPr lang="en-US" sz="1000" dirty="0" err="1"/>
              <a:t>cada</a:t>
            </a:r>
            <a:r>
              <a:rPr lang="en-US" sz="1000" dirty="0"/>
              <a:t> </a:t>
            </a:r>
            <a:r>
              <a:rPr lang="en-US" sz="1000" dirty="0" err="1"/>
              <a:t>ensaio</a:t>
            </a:r>
            <a:r>
              <a:rPr lang="en-US" sz="1000" dirty="0"/>
              <a:t> e </a:t>
            </a:r>
            <a:r>
              <a:rPr lang="en-US" sz="1000" dirty="0" err="1"/>
              <a:t>apresenta</a:t>
            </a:r>
            <a:r>
              <a:rPr lang="en-US" sz="1000" dirty="0"/>
              <a:t> </a:t>
            </a:r>
            <a:r>
              <a:rPr lang="en-US" sz="1000" dirty="0" err="1"/>
              <a:t>os</a:t>
            </a:r>
            <a:r>
              <a:rPr lang="en-US" sz="1000" dirty="0"/>
              <a:t> </a:t>
            </a:r>
            <a:r>
              <a:rPr lang="en-US" sz="1000" dirty="0" err="1"/>
              <a:t>trabalhos</a:t>
            </a:r>
            <a:r>
              <a:rPr lang="en-US" sz="1000" dirty="0"/>
              <a:t> </a:t>
            </a:r>
            <a:r>
              <a:rPr lang="en-US" sz="1000" dirty="0" err="1"/>
              <a:t>futuros</a:t>
            </a:r>
            <a:endParaRPr lang="en-US" sz="1000" dirty="0"/>
          </a:p>
          <a:p>
            <a:pPr marL="838200" lvl="1" indent="-228600">
              <a:lnSpc>
                <a:spcPct val="100000"/>
              </a:lnSpc>
              <a:buSzPts val="1200"/>
              <a:buFont typeface="+mj-lt"/>
              <a:buAutoNum type="arabicPeriod"/>
            </a:pPr>
            <a:endParaRPr lang="en-US" sz="1000" dirty="0"/>
          </a:p>
          <a:p>
            <a:pPr marL="838200" lvl="1" indent="-228600">
              <a:buSzPts val="1200"/>
              <a:buFont typeface="+mj-lt"/>
              <a:buAutoNum type="arabicPeriod"/>
            </a:pPr>
            <a:r>
              <a:rPr lang="en-US" sz="1000" dirty="0"/>
              <a:t> </a:t>
            </a:r>
            <a:r>
              <a:rPr lang="en-US" sz="1200" dirty="0"/>
              <a:t>	</a:t>
            </a:r>
            <a:r>
              <a:rPr lang="en-US" dirty="0"/>
              <a:t>	 </a:t>
            </a:r>
          </a:p>
          <a:p>
            <a:pPr marL="0" lvl="0" indent="0" algn="l" rtl="0">
              <a:lnSpc>
                <a:spcPct val="100000"/>
              </a:lnSpc>
              <a:spcBef>
                <a:spcPts val="1600"/>
              </a:spcBef>
              <a:spcAft>
                <a:spcPts val="1600"/>
              </a:spcAft>
              <a:buNone/>
            </a:pPr>
            <a:endParaRPr lang="pt-BR" dirty="0"/>
          </a:p>
          <a:p>
            <a:pPr marL="0" lvl="0" indent="0" algn="l" rtl="0">
              <a:lnSpc>
                <a:spcPct val="100000"/>
              </a:lnSpc>
              <a:spcBef>
                <a:spcPts val="1600"/>
              </a:spcBef>
              <a:spcAft>
                <a:spcPts val="1600"/>
              </a:spcAft>
              <a:buNone/>
            </a:pPr>
            <a:endParaRPr dirty="0"/>
          </a:p>
        </p:txBody>
      </p:sp>
      <p:sp>
        <p:nvSpPr>
          <p:cNvPr id="466" name="Google Shape;466;p26"/>
          <p:cNvSpPr txBox="1">
            <a:spLocks noGrp="1"/>
          </p:cNvSpPr>
          <p:nvPr>
            <p:ph type="ctrTitle"/>
          </p:nvPr>
        </p:nvSpPr>
        <p:spPr>
          <a:xfrm>
            <a:off x="423838" y="184744"/>
            <a:ext cx="47277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Artigo Científico</a:t>
            </a:r>
            <a:endParaRPr dirty="0">
              <a:solidFill>
                <a:schemeClr val="accent3"/>
              </a:solidFill>
            </a:endParaRPr>
          </a:p>
        </p:txBody>
      </p:sp>
    </p:spTree>
    <p:extLst>
      <p:ext uri="{BB962C8B-B14F-4D97-AF65-F5344CB8AC3E}">
        <p14:creationId xmlns:p14="http://schemas.microsoft.com/office/powerpoint/2010/main" val="30863400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7"/>
          <p:cNvSpPr txBox="1">
            <a:spLocks noGrp="1"/>
          </p:cNvSpPr>
          <p:nvPr>
            <p:ph type="ctrTitle" idx="13"/>
          </p:nvPr>
        </p:nvSpPr>
        <p:spPr>
          <a:xfrm>
            <a:off x="6422224" y="3134911"/>
            <a:ext cx="2612634"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Análise dos Resultados</a:t>
            </a:r>
            <a:endParaRPr dirty="0"/>
          </a:p>
        </p:txBody>
      </p:sp>
      <p:sp>
        <p:nvSpPr>
          <p:cNvPr id="472" name="Google Shape;472;p27"/>
          <p:cNvSpPr txBox="1">
            <a:spLocks noGrp="1"/>
          </p:cNvSpPr>
          <p:nvPr>
            <p:ph type="subTitle" idx="1"/>
          </p:nvPr>
        </p:nvSpPr>
        <p:spPr>
          <a:xfrm>
            <a:off x="6612909" y="3622189"/>
            <a:ext cx="2264121"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Análise dos resultados a partir de visualizações para confirmar a hipótese</a:t>
            </a:r>
            <a:endParaRPr dirty="0"/>
          </a:p>
        </p:txBody>
      </p:sp>
      <p:sp>
        <p:nvSpPr>
          <p:cNvPr id="473" name="Google Shape;473;p27"/>
          <p:cNvSpPr txBox="1">
            <a:spLocks noGrp="1"/>
          </p:cNvSpPr>
          <p:nvPr>
            <p:ph type="ctrTitle" idx="4"/>
          </p:nvPr>
        </p:nvSpPr>
        <p:spPr>
          <a:xfrm>
            <a:off x="3668674" y="3107900"/>
            <a:ext cx="1386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Execução</a:t>
            </a:r>
            <a:endParaRPr dirty="0"/>
          </a:p>
        </p:txBody>
      </p:sp>
      <p:sp>
        <p:nvSpPr>
          <p:cNvPr id="474" name="Google Shape;474;p27"/>
          <p:cNvSpPr txBox="1">
            <a:spLocks noGrp="1"/>
          </p:cNvSpPr>
          <p:nvPr>
            <p:ph type="ctrTitle"/>
          </p:nvPr>
        </p:nvSpPr>
        <p:spPr>
          <a:xfrm>
            <a:off x="971150" y="3107900"/>
            <a:ext cx="2152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Hipótese</a:t>
            </a:r>
            <a:endParaRPr dirty="0"/>
          </a:p>
        </p:txBody>
      </p:sp>
      <p:sp>
        <p:nvSpPr>
          <p:cNvPr id="475" name="Google Shape;475;p27"/>
          <p:cNvSpPr txBox="1">
            <a:spLocks noGrp="1"/>
          </p:cNvSpPr>
          <p:nvPr>
            <p:ph type="subTitle" idx="2"/>
          </p:nvPr>
        </p:nvSpPr>
        <p:spPr>
          <a:xfrm>
            <a:off x="1169911" y="3622193"/>
            <a:ext cx="1953739" cy="8090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Definição da hipótese e codificação dos scripts</a:t>
            </a:r>
            <a:endParaRPr dirty="0"/>
          </a:p>
        </p:txBody>
      </p:sp>
      <p:sp>
        <p:nvSpPr>
          <p:cNvPr id="476" name="Google Shape;476;p27"/>
          <p:cNvSpPr txBox="1">
            <a:spLocks noGrp="1"/>
          </p:cNvSpPr>
          <p:nvPr>
            <p:ph type="title" idx="3"/>
          </p:nvPr>
        </p:nvSpPr>
        <p:spPr>
          <a:xfrm>
            <a:off x="1223300" y="2645887"/>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dirty="0"/>
          </a:p>
        </p:txBody>
      </p:sp>
      <p:sp>
        <p:nvSpPr>
          <p:cNvPr id="477" name="Google Shape;477;p27"/>
          <p:cNvSpPr txBox="1">
            <a:spLocks noGrp="1"/>
          </p:cNvSpPr>
          <p:nvPr>
            <p:ph type="subTitle" idx="5"/>
          </p:nvPr>
        </p:nvSpPr>
        <p:spPr>
          <a:xfrm>
            <a:off x="3889438" y="3622194"/>
            <a:ext cx="2024137"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Execução dos scripts sobre a massa de dados específica</a:t>
            </a:r>
            <a:endParaRPr dirty="0"/>
          </a:p>
        </p:txBody>
      </p:sp>
      <p:sp>
        <p:nvSpPr>
          <p:cNvPr id="478" name="Google Shape;478;p27"/>
          <p:cNvSpPr txBox="1">
            <a:spLocks noGrp="1"/>
          </p:cNvSpPr>
          <p:nvPr>
            <p:ph type="title" idx="6"/>
          </p:nvPr>
        </p:nvSpPr>
        <p:spPr>
          <a:xfrm>
            <a:off x="3942827" y="2645887"/>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dirty="0"/>
          </a:p>
        </p:txBody>
      </p:sp>
      <p:sp>
        <p:nvSpPr>
          <p:cNvPr id="479" name="Google Shape;479;p27"/>
          <p:cNvSpPr txBox="1">
            <a:spLocks noGrp="1"/>
          </p:cNvSpPr>
          <p:nvPr>
            <p:ph type="ctrTitle" idx="7"/>
          </p:nvPr>
        </p:nvSpPr>
        <p:spPr>
          <a:xfrm>
            <a:off x="238382" y="411675"/>
            <a:ext cx="7323172"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Ciclo de Vida dos Experimentos (script-based)</a:t>
            </a:r>
            <a:endParaRPr dirty="0">
              <a:solidFill>
                <a:schemeClr val="accent3"/>
              </a:solidFill>
            </a:endParaRPr>
          </a:p>
        </p:txBody>
      </p:sp>
      <p:sp>
        <p:nvSpPr>
          <p:cNvPr id="480" name="Google Shape;480;p27"/>
          <p:cNvSpPr txBox="1">
            <a:spLocks noGrp="1"/>
          </p:cNvSpPr>
          <p:nvPr>
            <p:ph type="title" idx="9"/>
          </p:nvPr>
        </p:nvSpPr>
        <p:spPr>
          <a:xfrm>
            <a:off x="6665704" y="2645887"/>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dirty="0"/>
          </a:p>
        </p:txBody>
      </p:sp>
      <p:sp>
        <p:nvSpPr>
          <p:cNvPr id="481" name="Google Shape;481;p27"/>
          <p:cNvSpPr/>
          <p:nvPr/>
        </p:nvSpPr>
        <p:spPr>
          <a:xfrm>
            <a:off x="1223300" y="1562750"/>
            <a:ext cx="824100" cy="82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27"/>
          <p:cNvSpPr/>
          <p:nvPr/>
        </p:nvSpPr>
        <p:spPr>
          <a:xfrm>
            <a:off x="3942827" y="1562750"/>
            <a:ext cx="824100" cy="824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27"/>
          <p:cNvSpPr/>
          <p:nvPr/>
        </p:nvSpPr>
        <p:spPr>
          <a:xfrm>
            <a:off x="6665704" y="1562750"/>
            <a:ext cx="824100" cy="8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84" name="Google Shape;484;p27"/>
          <p:cNvCxnSpPr>
            <a:stCxn id="481" idx="1"/>
            <a:endCxn id="476" idx="1"/>
          </p:cNvCxnSpPr>
          <p:nvPr/>
        </p:nvCxnSpPr>
        <p:spPr>
          <a:xfrm>
            <a:off x="1223300" y="1974800"/>
            <a:ext cx="600" cy="960000"/>
          </a:xfrm>
          <a:prstGeom prst="bentConnector3">
            <a:avLst>
              <a:gd name="adj1" fmla="val -39687500"/>
            </a:avLst>
          </a:prstGeom>
          <a:noFill/>
          <a:ln w="9525" cap="flat" cmpd="sng">
            <a:solidFill>
              <a:schemeClr val="lt1"/>
            </a:solidFill>
            <a:prstDash val="solid"/>
            <a:round/>
            <a:headEnd type="none" w="med" len="med"/>
            <a:tailEnd type="none" w="med" len="med"/>
          </a:ln>
        </p:spPr>
      </p:cxnSp>
      <p:cxnSp>
        <p:nvCxnSpPr>
          <p:cNvPr id="485" name="Google Shape;485;p27"/>
          <p:cNvCxnSpPr>
            <a:stCxn id="482" idx="1"/>
            <a:endCxn id="478" idx="1"/>
          </p:cNvCxnSpPr>
          <p:nvPr/>
        </p:nvCxnSpPr>
        <p:spPr>
          <a:xfrm>
            <a:off x="3942827" y="1974800"/>
            <a:ext cx="600" cy="960000"/>
          </a:xfrm>
          <a:prstGeom prst="bentConnector3">
            <a:avLst>
              <a:gd name="adj1" fmla="val -39687500"/>
            </a:avLst>
          </a:prstGeom>
          <a:noFill/>
          <a:ln w="9525" cap="flat" cmpd="sng">
            <a:solidFill>
              <a:schemeClr val="lt1"/>
            </a:solidFill>
            <a:prstDash val="solid"/>
            <a:round/>
            <a:headEnd type="none" w="med" len="med"/>
            <a:tailEnd type="none" w="med" len="med"/>
          </a:ln>
        </p:spPr>
      </p:cxnSp>
      <p:cxnSp>
        <p:nvCxnSpPr>
          <p:cNvPr id="486" name="Google Shape;486;p27"/>
          <p:cNvCxnSpPr>
            <a:stCxn id="483" idx="1"/>
            <a:endCxn id="480" idx="1"/>
          </p:cNvCxnSpPr>
          <p:nvPr/>
        </p:nvCxnSpPr>
        <p:spPr>
          <a:xfrm>
            <a:off x="6665704" y="1974800"/>
            <a:ext cx="600" cy="960000"/>
          </a:xfrm>
          <a:prstGeom prst="bentConnector3">
            <a:avLst>
              <a:gd name="adj1" fmla="val -39687500"/>
            </a:avLst>
          </a:prstGeom>
          <a:noFill/>
          <a:ln w="9525" cap="flat" cmpd="sng">
            <a:solidFill>
              <a:schemeClr val="lt1"/>
            </a:solidFill>
            <a:prstDash val="solid"/>
            <a:round/>
            <a:headEnd type="none" w="med" len="med"/>
            <a:tailEnd type="none" w="med" len="med"/>
          </a:ln>
        </p:spPr>
      </p:cxnSp>
      <p:sp>
        <p:nvSpPr>
          <p:cNvPr id="489" name="Google Shape;489;p27"/>
          <p:cNvSpPr/>
          <p:nvPr/>
        </p:nvSpPr>
        <p:spPr>
          <a:xfrm>
            <a:off x="1346749" y="1669267"/>
            <a:ext cx="577195" cy="577814"/>
          </a:xfrm>
          <a:custGeom>
            <a:avLst/>
            <a:gdLst/>
            <a:ahLst/>
            <a:cxnLst/>
            <a:rect l="l" t="t" r="r" b="b"/>
            <a:pathLst>
              <a:path w="11193" h="11205" extrusionOk="0">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0" name="Google Shape;490;p27"/>
          <p:cNvGrpSpPr/>
          <p:nvPr/>
        </p:nvGrpSpPr>
        <p:grpSpPr>
          <a:xfrm>
            <a:off x="4075558" y="1684660"/>
            <a:ext cx="577210" cy="580282"/>
            <a:chOff x="3095745" y="3805393"/>
            <a:chExt cx="352840" cy="354717"/>
          </a:xfrm>
        </p:grpSpPr>
        <p:sp>
          <p:nvSpPr>
            <p:cNvPr id="491" name="Google Shape;491;p27"/>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27"/>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27"/>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27"/>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27"/>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27"/>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7" name="Google Shape;497;p27"/>
          <p:cNvGrpSpPr/>
          <p:nvPr/>
        </p:nvGrpSpPr>
        <p:grpSpPr>
          <a:xfrm>
            <a:off x="6789168" y="1684647"/>
            <a:ext cx="583817" cy="580314"/>
            <a:chOff x="3541011" y="3367320"/>
            <a:chExt cx="348257" cy="346188"/>
          </a:xfrm>
        </p:grpSpPr>
        <p:sp>
          <p:nvSpPr>
            <p:cNvPr id="498" name="Google Shape;498;p27"/>
            <p:cNvSpPr/>
            <p:nvPr/>
          </p:nvSpPr>
          <p:spPr>
            <a:xfrm>
              <a:off x="3541011" y="3367320"/>
              <a:ext cx="347906" cy="346188"/>
            </a:xfrm>
            <a:custGeom>
              <a:avLst/>
              <a:gdLst/>
              <a:ahLst/>
              <a:cxnLst/>
              <a:rect l="l" t="t" r="r" b="b"/>
              <a:pathLst>
                <a:path w="10931" h="10877" extrusionOk="0">
                  <a:moveTo>
                    <a:pt x="4203" y="6323"/>
                  </a:moveTo>
                  <a:cubicBezTo>
                    <a:pt x="4322" y="6454"/>
                    <a:pt x="4465" y="6609"/>
                    <a:pt x="4620" y="6740"/>
                  </a:cubicBezTo>
                  <a:lnTo>
                    <a:pt x="4024" y="7335"/>
                  </a:lnTo>
                  <a:lnTo>
                    <a:pt x="3977" y="7287"/>
                  </a:lnTo>
                  <a:lnTo>
                    <a:pt x="3632" y="6942"/>
                  </a:lnTo>
                  <a:lnTo>
                    <a:pt x="3584" y="6906"/>
                  </a:lnTo>
                  <a:lnTo>
                    <a:pt x="4203" y="6323"/>
                  </a:lnTo>
                  <a:close/>
                  <a:moveTo>
                    <a:pt x="3239" y="7123"/>
                  </a:moveTo>
                  <a:cubicBezTo>
                    <a:pt x="3307" y="7123"/>
                    <a:pt x="3376" y="7150"/>
                    <a:pt x="3429" y="7204"/>
                  </a:cubicBezTo>
                  <a:lnTo>
                    <a:pt x="3763" y="7537"/>
                  </a:lnTo>
                  <a:cubicBezTo>
                    <a:pt x="3858" y="7632"/>
                    <a:pt x="3858" y="7799"/>
                    <a:pt x="3751" y="7894"/>
                  </a:cubicBezTo>
                  <a:lnTo>
                    <a:pt x="3560" y="8097"/>
                  </a:lnTo>
                  <a:lnTo>
                    <a:pt x="2858" y="7394"/>
                  </a:lnTo>
                  <a:lnTo>
                    <a:pt x="3048" y="7204"/>
                  </a:lnTo>
                  <a:cubicBezTo>
                    <a:pt x="3102" y="7150"/>
                    <a:pt x="3170" y="7123"/>
                    <a:pt x="3239" y="7123"/>
                  </a:cubicBezTo>
                  <a:close/>
                  <a:moveTo>
                    <a:pt x="2631" y="7597"/>
                  </a:moveTo>
                  <a:lnTo>
                    <a:pt x="3334" y="8299"/>
                  </a:lnTo>
                  <a:lnTo>
                    <a:pt x="1167" y="10478"/>
                  </a:lnTo>
                  <a:cubicBezTo>
                    <a:pt x="1113" y="10526"/>
                    <a:pt x="1045" y="10550"/>
                    <a:pt x="976" y="10550"/>
                  </a:cubicBezTo>
                  <a:cubicBezTo>
                    <a:pt x="908" y="10550"/>
                    <a:pt x="840" y="10526"/>
                    <a:pt x="786" y="10478"/>
                  </a:cubicBezTo>
                  <a:lnTo>
                    <a:pt x="453" y="10133"/>
                  </a:lnTo>
                  <a:cubicBezTo>
                    <a:pt x="357" y="10038"/>
                    <a:pt x="357" y="9883"/>
                    <a:pt x="465" y="9776"/>
                  </a:cubicBezTo>
                  <a:lnTo>
                    <a:pt x="2631" y="7597"/>
                  </a:lnTo>
                  <a:close/>
                  <a:moveTo>
                    <a:pt x="7120" y="1"/>
                  </a:moveTo>
                  <a:cubicBezTo>
                    <a:pt x="3989" y="1"/>
                    <a:pt x="2191" y="3537"/>
                    <a:pt x="4001" y="6073"/>
                  </a:cubicBezTo>
                  <a:lnTo>
                    <a:pt x="3274" y="6799"/>
                  </a:lnTo>
                  <a:cubicBezTo>
                    <a:pt x="3249" y="6796"/>
                    <a:pt x="3223" y="6794"/>
                    <a:pt x="3198" y="6794"/>
                  </a:cubicBezTo>
                  <a:cubicBezTo>
                    <a:pt x="3049" y="6794"/>
                    <a:pt x="2912" y="6854"/>
                    <a:pt x="2810" y="6966"/>
                  </a:cubicBezTo>
                  <a:lnTo>
                    <a:pt x="226" y="9549"/>
                  </a:lnTo>
                  <a:cubicBezTo>
                    <a:pt x="0" y="9776"/>
                    <a:pt x="0" y="10145"/>
                    <a:pt x="226" y="10371"/>
                  </a:cubicBezTo>
                  <a:lnTo>
                    <a:pt x="572" y="10716"/>
                  </a:lnTo>
                  <a:cubicBezTo>
                    <a:pt x="679" y="10823"/>
                    <a:pt x="828" y="10877"/>
                    <a:pt x="976" y="10877"/>
                  </a:cubicBezTo>
                  <a:cubicBezTo>
                    <a:pt x="1125" y="10877"/>
                    <a:pt x="1274" y="10823"/>
                    <a:pt x="1381" y="10716"/>
                  </a:cubicBezTo>
                  <a:lnTo>
                    <a:pt x="3655" y="8430"/>
                  </a:lnTo>
                  <a:lnTo>
                    <a:pt x="3977" y="8121"/>
                  </a:lnTo>
                  <a:cubicBezTo>
                    <a:pt x="4096" y="8002"/>
                    <a:pt x="4155" y="7835"/>
                    <a:pt x="4144" y="7656"/>
                  </a:cubicBezTo>
                  <a:lnTo>
                    <a:pt x="4870" y="6930"/>
                  </a:lnTo>
                  <a:cubicBezTo>
                    <a:pt x="5406" y="7323"/>
                    <a:pt x="6037" y="7573"/>
                    <a:pt x="6715" y="7632"/>
                  </a:cubicBezTo>
                  <a:lnTo>
                    <a:pt x="6727" y="7632"/>
                  </a:lnTo>
                  <a:cubicBezTo>
                    <a:pt x="6799" y="7632"/>
                    <a:pt x="6882" y="7573"/>
                    <a:pt x="6894" y="7478"/>
                  </a:cubicBezTo>
                  <a:cubicBezTo>
                    <a:pt x="6906" y="7394"/>
                    <a:pt x="6834" y="7323"/>
                    <a:pt x="6739" y="7299"/>
                  </a:cubicBezTo>
                  <a:cubicBezTo>
                    <a:pt x="6037" y="7228"/>
                    <a:pt x="5406" y="6966"/>
                    <a:pt x="4882" y="6549"/>
                  </a:cubicBezTo>
                  <a:cubicBezTo>
                    <a:pt x="2298" y="4465"/>
                    <a:pt x="3822" y="310"/>
                    <a:pt x="7096" y="310"/>
                  </a:cubicBezTo>
                  <a:cubicBezTo>
                    <a:pt x="8942" y="310"/>
                    <a:pt x="10418" y="1703"/>
                    <a:pt x="10597" y="3465"/>
                  </a:cubicBezTo>
                  <a:cubicBezTo>
                    <a:pt x="10609" y="3549"/>
                    <a:pt x="10692" y="3608"/>
                    <a:pt x="10775" y="3608"/>
                  </a:cubicBezTo>
                  <a:cubicBezTo>
                    <a:pt x="10871" y="3596"/>
                    <a:pt x="10930" y="3525"/>
                    <a:pt x="10930" y="3430"/>
                  </a:cubicBezTo>
                  <a:cubicBezTo>
                    <a:pt x="10728" y="1525"/>
                    <a:pt x="9120" y="1"/>
                    <a:pt x="7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27"/>
            <p:cNvSpPr/>
            <p:nvPr/>
          </p:nvSpPr>
          <p:spPr>
            <a:xfrm>
              <a:off x="3658105" y="3389599"/>
              <a:ext cx="208820" cy="199431"/>
            </a:xfrm>
            <a:custGeom>
              <a:avLst/>
              <a:gdLst/>
              <a:ahLst/>
              <a:cxnLst/>
              <a:rect l="l" t="t" r="r" b="b"/>
              <a:pathLst>
                <a:path w="6561" h="6266" extrusionOk="0">
                  <a:moveTo>
                    <a:pt x="3441" y="336"/>
                  </a:moveTo>
                  <a:cubicBezTo>
                    <a:pt x="4989" y="336"/>
                    <a:pt x="6251" y="1587"/>
                    <a:pt x="6251" y="3146"/>
                  </a:cubicBezTo>
                  <a:cubicBezTo>
                    <a:pt x="6251" y="4694"/>
                    <a:pt x="4989" y="5944"/>
                    <a:pt x="3441" y="5944"/>
                  </a:cubicBezTo>
                  <a:cubicBezTo>
                    <a:pt x="2727" y="5944"/>
                    <a:pt x="1989" y="5682"/>
                    <a:pt x="1441" y="5135"/>
                  </a:cubicBezTo>
                  <a:cubicBezTo>
                    <a:pt x="345" y="4027"/>
                    <a:pt x="345" y="2241"/>
                    <a:pt x="1441" y="1158"/>
                  </a:cubicBezTo>
                  <a:cubicBezTo>
                    <a:pt x="1989" y="598"/>
                    <a:pt x="2703" y="336"/>
                    <a:pt x="3441" y="336"/>
                  </a:cubicBezTo>
                  <a:close/>
                  <a:moveTo>
                    <a:pt x="3428" y="0"/>
                  </a:moveTo>
                  <a:cubicBezTo>
                    <a:pt x="2628" y="0"/>
                    <a:pt x="1828" y="307"/>
                    <a:pt x="1215" y="920"/>
                  </a:cubicBezTo>
                  <a:cubicBezTo>
                    <a:pt x="0" y="2134"/>
                    <a:pt x="0" y="4123"/>
                    <a:pt x="1215" y="5337"/>
                  </a:cubicBezTo>
                  <a:cubicBezTo>
                    <a:pt x="1822" y="5944"/>
                    <a:pt x="2631" y="6266"/>
                    <a:pt x="3429" y="6266"/>
                  </a:cubicBezTo>
                  <a:cubicBezTo>
                    <a:pt x="5144" y="6266"/>
                    <a:pt x="6561" y="4873"/>
                    <a:pt x="6561" y="3134"/>
                  </a:cubicBezTo>
                  <a:cubicBezTo>
                    <a:pt x="6561" y="2301"/>
                    <a:pt x="6227" y="1515"/>
                    <a:pt x="5632" y="920"/>
                  </a:cubicBezTo>
                  <a:cubicBezTo>
                    <a:pt x="5025" y="307"/>
                    <a:pt x="4227" y="0"/>
                    <a:pt x="3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27"/>
            <p:cNvSpPr/>
            <p:nvPr/>
          </p:nvSpPr>
          <p:spPr>
            <a:xfrm>
              <a:off x="3720614" y="3426805"/>
              <a:ext cx="95164" cy="116011"/>
            </a:xfrm>
            <a:custGeom>
              <a:avLst/>
              <a:gdLst/>
              <a:ahLst/>
              <a:cxnLst/>
              <a:rect l="l" t="t" r="r" b="b"/>
              <a:pathLst>
                <a:path w="2990" h="3645" extrusionOk="0">
                  <a:moveTo>
                    <a:pt x="1477" y="334"/>
                  </a:moveTo>
                  <a:cubicBezTo>
                    <a:pt x="1834" y="334"/>
                    <a:pt x="2132" y="632"/>
                    <a:pt x="2132" y="989"/>
                  </a:cubicBezTo>
                  <a:cubicBezTo>
                    <a:pt x="2132" y="1334"/>
                    <a:pt x="1834" y="1632"/>
                    <a:pt x="1477" y="1632"/>
                  </a:cubicBezTo>
                  <a:cubicBezTo>
                    <a:pt x="1120" y="1632"/>
                    <a:pt x="822" y="1334"/>
                    <a:pt x="822" y="989"/>
                  </a:cubicBezTo>
                  <a:cubicBezTo>
                    <a:pt x="822" y="608"/>
                    <a:pt x="1120" y="334"/>
                    <a:pt x="1477" y="334"/>
                  </a:cubicBezTo>
                  <a:close/>
                  <a:moveTo>
                    <a:pt x="1906" y="1953"/>
                  </a:moveTo>
                  <a:cubicBezTo>
                    <a:pt x="2287" y="1953"/>
                    <a:pt x="2620" y="2263"/>
                    <a:pt x="2620" y="2668"/>
                  </a:cubicBezTo>
                  <a:lnTo>
                    <a:pt x="2620" y="3335"/>
                  </a:lnTo>
                  <a:lnTo>
                    <a:pt x="2275" y="3335"/>
                  </a:lnTo>
                  <a:lnTo>
                    <a:pt x="2275" y="2632"/>
                  </a:lnTo>
                  <a:cubicBezTo>
                    <a:pt x="2275" y="2549"/>
                    <a:pt x="2203" y="2477"/>
                    <a:pt x="2108" y="2477"/>
                  </a:cubicBezTo>
                  <a:cubicBezTo>
                    <a:pt x="2025" y="2477"/>
                    <a:pt x="1953" y="2549"/>
                    <a:pt x="1953" y="2632"/>
                  </a:cubicBezTo>
                  <a:lnTo>
                    <a:pt x="1953" y="3335"/>
                  </a:lnTo>
                  <a:lnTo>
                    <a:pt x="953" y="3335"/>
                  </a:lnTo>
                  <a:lnTo>
                    <a:pt x="953" y="2632"/>
                  </a:lnTo>
                  <a:cubicBezTo>
                    <a:pt x="953" y="2549"/>
                    <a:pt x="882" y="2477"/>
                    <a:pt x="787" y="2477"/>
                  </a:cubicBezTo>
                  <a:cubicBezTo>
                    <a:pt x="691" y="2477"/>
                    <a:pt x="620" y="2549"/>
                    <a:pt x="620" y="2632"/>
                  </a:cubicBezTo>
                  <a:lnTo>
                    <a:pt x="620" y="3335"/>
                  </a:lnTo>
                  <a:lnTo>
                    <a:pt x="263" y="3335"/>
                  </a:lnTo>
                  <a:lnTo>
                    <a:pt x="263" y="2668"/>
                  </a:lnTo>
                  <a:cubicBezTo>
                    <a:pt x="263" y="2275"/>
                    <a:pt x="584" y="1953"/>
                    <a:pt x="977" y="1953"/>
                  </a:cubicBezTo>
                  <a:close/>
                  <a:moveTo>
                    <a:pt x="1477" y="1"/>
                  </a:moveTo>
                  <a:cubicBezTo>
                    <a:pt x="941" y="1"/>
                    <a:pt x="501" y="429"/>
                    <a:pt x="501" y="965"/>
                  </a:cubicBezTo>
                  <a:cubicBezTo>
                    <a:pt x="501" y="1239"/>
                    <a:pt x="608" y="1477"/>
                    <a:pt x="787" y="1656"/>
                  </a:cubicBezTo>
                  <a:cubicBezTo>
                    <a:pt x="322" y="1763"/>
                    <a:pt x="1" y="2180"/>
                    <a:pt x="1" y="2656"/>
                  </a:cubicBezTo>
                  <a:lnTo>
                    <a:pt x="1" y="3335"/>
                  </a:lnTo>
                  <a:cubicBezTo>
                    <a:pt x="1" y="3501"/>
                    <a:pt x="132" y="3644"/>
                    <a:pt x="310" y="3644"/>
                  </a:cubicBezTo>
                  <a:lnTo>
                    <a:pt x="2680" y="3644"/>
                  </a:lnTo>
                  <a:cubicBezTo>
                    <a:pt x="2846" y="3644"/>
                    <a:pt x="2989" y="3513"/>
                    <a:pt x="2989" y="3335"/>
                  </a:cubicBezTo>
                  <a:lnTo>
                    <a:pt x="2989" y="2656"/>
                  </a:lnTo>
                  <a:cubicBezTo>
                    <a:pt x="2965" y="2180"/>
                    <a:pt x="2620" y="1763"/>
                    <a:pt x="2156" y="1656"/>
                  </a:cubicBezTo>
                  <a:cubicBezTo>
                    <a:pt x="2334" y="1477"/>
                    <a:pt x="2442" y="1239"/>
                    <a:pt x="2442" y="965"/>
                  </a:cubicBezTo>
                  <a:cubicBezTo>
                    <a:pt x="2442" y="429"/>
                    <a:pt x="2013"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27"/>
            <p:cNvSpPr/>
            <p:nvPr/>
          </p:nvSpPr>
          <p:spPr>
            <a:xfrm>
              <a:off x="3773671" y="3496030"/>
              <a:ext cx="115597" cy="114993"/>
            </a:xfrm>
            <a:custGeom>
              <a:avLst/>
              <a:gdLst/>
              <a:ahLst/>
              <a:cxnLst/>
              <a:rect l="l" t="t" r="r" b="b"/>
              <a:pathLst>
                <a:path w="3632" h="3613" extrusionOk="0">
                  <a:moveTo>
                    <a:pt x="3433" y="0"/>
                  </a:moveTo>
                  <a:cubicBezTo>
                    <a:pt x="3361" y="0"/>
                    <a:pt x="3297" y="65"/>
                    <a:pt x="3287" y="148"/>
                  </a:cubicBezTo>
                  <a:cubicBezTo>
                    <a:pt x="3120" y="1803"/>
                    <a:pt x="1810" y="3112"/>
                    <a:pt x="143" y="3291"/>
                  </a:cubicBezTo>
                  <a:cubicBezTo>
                    <a:pt x="60" y="3303"/>
                    <a:pt x="1" y="3374"/>
                    <a:pt x="1" y="3469"/>
                  </a:cubicBezTo>
                  <a:cubicBezTo>
                    <a:pt x="13" y="3553"/>
                    <a:pt x="72" y="3612"/>
                    <a:pt x="167" y="3612"/>
                  </a:cubicBezTo>
                  <a:lnTo>
                    <a:pt x="179" y="3612"/>
                  </a:lnTo>
                  <a:cubicBezTo>
                    <a:pt x="1989" y="3422"/>
                    <a:pt x="3442" y="1993"/>
                    <a:pt x="3620" y="183"/>
                  </a:cubicBezTo>
                  <a:cubicBezTo>
                    <a:pt x="3632" y="88"/>
                    <a:pt x="3561" y="17"/>
                    <a:pt x="3465" y="5"/>
                  </a:cubicBezTo>
                  <a:cubicBezTo>
                    <a:pt x="3454" y="2"/>
                    <a:pt x="3443" y="0"/>
                    <a:pt x="3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3" name="Conector de Seta Reta 2">
            <a:extLst>
              <a:ext uri="{FF2B5EF4-FFF2-40B4-BE49-F238E27FC236}">
                <a16:creationId xmlns:a16="http://schemas.microsoft.com/office/drawing/2014/main" id="{B71CDDBD-7CDA-4FC2-9D38-B41F4BD8D470}"/>
              </a:ext>
            </a:extLst>
          </p:cNvPr>
          <p:cNvCxnSpPr/>
          <p:nvPr/>
        </p:nvCxnSpPr>
        <p:spPr>
          <a:xfrm>
            <a:off x="2136345" y="1974800"/>
            <a:ext cx="1323859" cy="0"/>
          </a:xfrm>
          <a:prstGeom prst="straightConnector1">
            <a:avLst/>
          </a:prstGeom>
          <a:ln>
            <a:solidFill>
              <a:schemeClr val="bg1"/>
            </a:solidFill>
            <a:tailEnd type="triangle"/>
          </a:ln>
        </p:spPr>
        <p:style>
          <a:lnRef idx="1">
            <a:schemeClr val="accent2"/>
          </a:lnRef>
          <a:fillRef idx="0">
            <a:schemeClr val="accent2"/>
          </a:fillRef>
          <a:effectRef idx="0">
            <a:schemeClr val="accent2"/>
          </a:effectRef>
          <a:fontRef idx="minor">
            <a:schemeClr val="tx1"/>
          </a:fontRef>
        </p:style>
      </p:cxnSp>
      <p:cxnSp>
        <p:nvCxnSpPr>
          <p:cNvPr id="35" name="Conector de Seta Reta 34">
            <a:extLst>
              <a:ext uri="{FF2B5EF4-FFF2-40B4-BE49-F238E27FC236}">
                <a16:creationId xmlns:a16="http://schemas.microsoft.com/office/drawing/2014/main" id="{06F2D42F-A55E-4B71-839F-C32C0B0D6191}"/>
              </a:ext>
            </a:extLst>
          </p:cNvPr>
          <p:cNvCxnSpPr/>
          <p:nvPr/>
        </p:nvCxnSpPr>
        <p:spPr>
          <a:xfrm>
            <a:off x="4885107" y="1958686"/>
            <a:ext cx="1323859" cy="0"/>
          </a:xfrm>
          <a:prstGeom prst="straightConnector1">
            <a:avLst/>
          </a:prstGeom>
          <a:ln>
            <a:solidFill>
              <a:schemeClr val="bg1"/>
            </a:solidFill>
            <a:tailEnd type="triangle"/>
          </a:ln>
        </p:spPr>
        <p:style>
          <a:lnRef idx="1">
            <a:schemeClr val="accent2"/>
          </a:lnRef>
          <a:fillRef idx="0">
            <a:schemeClr val="accent2"/>
          </a:fillRef>
          <a:effectRef idx="0">
            <a:schemeClr val="accent2"/>
          </a:effectRef>
          <a:fontRef idx="minor">
            <a:schemeClr val="tx1"/>
          </a:fontRef>
        </p:style>
      </p:cxnSp>
      <p:grpSp>
        <p:nvGrpSpPr>
          <p:cNvPr id="21" name="Agrupar 20">
            <a:extLst>
              <a:ext uri="{FF2B5EF4-FFF2-40B4-BE49-F238E27FC236}">
                <a16:creationId xmlns:a16="http://schemas.microsoft.com/office/drawing/2014/main" id="{E7FC9504-48F9-46E1-BA56-CCD672417F06}"/>
              </a:ext>
            </a:extLst>
          </p:cNvPr>
          <p:cNvGrpSpPr/>
          <p:nvPr/>
        </p:nvGrpSpPr>
        <p:grpSpPr>
          <a:xfrm>
            <a:off x="1655264" y="1294844"/>
            <a:ext cx="5434990" cy="213582"/>
            <a:chOff x="1655264" y="1294844"/>
            <a:chExt cx="5434990" cy="213582"/>
          </a:xfrm>
        </p:grpSpPr>
        <p:cxnSp>
          <p:nvCxnSpPr>
            <p:cNvPr id="14" name="Conector reto 13">
              <a:extLst>
                <a:ext uri="{FF2B5EF4-FFF2-40B4-BE49-F238E27FC236}">
                  <a16:creationId xmlns:a16="http://schemas.microsoft.com/office/drawing/2014/main" id="{62905DE9-C5B5-4090-A5C7-FFEE40905FEB}"/>
                </a:ext>
              </a:extLst>
            </p:cNvPr>
            <p:cNvCxnSpPr>
              <a:cxnSpLocks/>
            </p:cNvCxnSpPr>
            <p:nvPr/>
          </p:nvCxnSpPr>
          <p:spPr>
            <a:xfrm flipV="1">
              <a:off x="7090254" y="1294844"/>
              <a:ext cx="0" cy="2135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3A645B26-18ED-4233-9792-0ADE5CD9086F}"/>
                </a:ext>
              </a:extLst>
            </p:cNvPr>
            <p:cNvCxnSpPr/>
            <p:nvPr/>
          </p:nvCxnSpPr>
          <p:spPr>
            <a:xfrm flipH="1">
              <a:off x="1655264" y="1294844"/>
              <a:ext cx="54349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82C0E82F-76F5-4961-82EB-B822E0F168AD}"/>
                </a:ext>
              </a:extLst>
            </p:cNvPr>
            <p:cNvCxnSpPr>
              <a:cxnSpLocks/>
            </p:cNvCxnSpPr>
            <p:nvPr/>
          </p:nvCxnSpPr>
          <p:spPr>
            <a:xfrm>
              <a:off x="1655264" y="1294844"/>
              <a:ext cx="0" cy="213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6"/>
          <p:cNvSpPr txBox="1">
            <a:spLocks noGrp="1"/>
          </p:cNvSpPr>
          <p:nvPr>
            <p:ph type="body" idx="1"/>
          </p:nvPr>
        </p:nvSpPr>
        <p:spPr>
          <a:xfrm>
            <a:off x="423838" y="944925"/>
            <a:ext cx="8393113" cy="3786900"/>
          </a:xfrm>
          <a:prstGeom prst="rect">
            <a:avLst/>
          </a:prstGeom>
        </p:spPr>
        <p:txBody>
          <a:bodyPr spcFirstLastPara="1" wrap="square" lIns="91425" tIns="91425" rIns="91425" bIns="91425" anchor="t" anchorCtr="0">
            <a:noAutofit/>
          </a:bodyPr>
          <a:lstStyle/>
          <a:p>
            <a:pPr marL="152400" indent="0" algn="ctr">
              <a:buSzPts val="1200"/>
              <a:buNone/>
            </a:pPr>
            <a:r>
              <a:rPr lang="en-US" sz="1600" dirty="0">
                <a:solidFill>
                  <a:schemeClr val="accent3"/>
                </a:solidFill>
                <a:latin typeface="Share Tech" panose="020B0604020202020204" charset="0"/>
              </a:rPr>
              <a:t>Por que é </a:t>
            </a:r>
            <a:r>
              <a:rPr lang="en-US" sz="1600" dirty="0" err="1">
                <a:solidFill>
                  <a:schemeClr val="accent3"/>
                </a:solidFill>
                <a:latin typeface="Share Tech" panose="020B0604020202020204" charset="0"/>
              </a:rPr>
              <a:t>necessário</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rastrear</a:t>
            </a:r>
            <a:r>
              <a:rPr lang="en-US" sz="1600" dirty="0">
                <a:solidFill>
                  <a:schemeClr val="accent3"/>
                </a:solidFill>
                <a:latin typeface="Share Tech" panose="020B0604020202020204" charset="0"/>
              </a:rPr>
              <a:t> a </a:t>
            </a:r>
            <a:r>
              <a:rPr lang="en-US" sz="1600" dirty="0" err="1">
                <a:solidFill>
                  <a:schemeClr val="accent3"/>
                </a:solidFill>
                <a:latin typeface="Share Tech" panose="020B0604020202020204" charset="0"/>
              </a:rPr>
              <a:t>proveniência</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ao</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longo</a:t>
            </a:r>
            <a:r>
              <a:rPr lang="en-US" sz="1600" dirty="0">
                <a:solidFill>
                  <a:schemeClr val="accent3"/>
                </a:solidFill>
                <a:latin typeface="Share Tech" panose="020B0604020202020204" charset="0"/>
              </a:rPr>
              <a:t> dos </a:t>
            </a:r>
            <a:r>
              <a:rPr lang="en-US" sz="1600" dirty="0" err="1">
                <a:solidFill>
                  <a:schemeClr val="accent3"/>
                </a:solidFill>
                <a:latin typeface="Share Tech" panose="020B0604020202020204" charset="0"/>
              </a:rPr>
              <a:t>ensaios</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executados</a:t>
            </a:r>
            <a:r>
              <a:rPr lang="en-US" sz="1600" dirty="0">
                <a:solidFill>
                  <a:schemeClr val="accent3"/>
                </a:solidFill>
                <a:latin typeface="Share Tech" panose="020B0604020202020204" charset="0"/>
              </a:rPr>
              <a:t> </a:t>
            </a:r>
            <a:r>
              <a:rPr lang="en-US" sz="1600" dirty="0" err="1">
                <a:solidFill>
                  <a:schemeClr val="accent3"/>
                </a:solidFill>
                <a:latin typeface="Share Tech" panose="020B0604020202020204" charset="0"/>
              </a:rPr>
              <a:t>durante</a:t>
            </a:r>
            <a:r>
              <a:rPr lang="en-US" sz="1600" dirty="0">
                <a:solidFill>
                  <a:schemeClr val="accent3"/>
                </a:solidFill>
                <a:latin typeface="Share Tech" panose="020B0604020202020204" charset="0"/>
              </a:rPr>
              <a:t> o </a:t>
            </a:r>
            <a:r>
              <a:rPr lang="en-US" sz="1600" dirty="0" err="1">
                <a:solidFill>
                  <a:schemeClr val="accent3"/>
                </a:solidFill>
                <a:latin typeface="Share Tech" panose="020B0604020202020204" charset="0"/>
              </a:rPr>
              <a:t>ciclo</a:t>
            </a:r>
            <a:r>
              <a:rPr lang="en-US" sz="1600" dirty="0">
                <a:solidFill>
                  <a:schemeClr val="accent3"/>
                </a:solidFill>
                <a:latin typeface="Share Tech" panose="020B0604020202020204" charset="0"/>
              </a:rPr>
              <a:t> de </a:t>
            </a:r>
            <a:r>
              <a:rPr lang="en-US" sz="1600" dirty="0" err="1">
                <a:solidFill>
                  <a:schemeClr val="accent3"/>
                </a:solidFill>
                <a:latin typeface="Share Tech" panose="020B0604020202020204" charset="0"/>
              </a:rPr>
              <a:t>vida</a:t>
            </a:r>
            <a:r>
              <a:rPr lang="en-US" sz="1600" dirty="0">
                <a:solidFill>
                  <a:schemeClr val="accent3"/>
                </a:solidFill>
                <a:latin typeface="Share Tech" panose="020B0604020202020204" charset="0"/>
              </a:rPr>
              <a:t> de um experimento?</a:t>
            </a:r>
            <a:r>
              <a:rPr lang="en-US" sz="1400" dirty="0"/>
              <a:t>	 </a:t>
            </a:r>
          </a:p>
          <a:p>
            <a:pPr marL="152400" indent="0" algn="ctr">
              <a:buSzPts val="1200"/>
              <a:buNone/>
            </a:pPr>
            <a:endParaRPr lang="en-US" sz="1050" dirty="0"/>
          </a:p>
          <a:p>
            <a:pPr marL="152400" indent="0" algn="ctr">
              <a:buSzPts val="1200"/>
              <a:buNone/>
            </a:pPr>
            <a:r>
              <a:rPr lang="en-US" sz="1050" dirty="0"/>
              <a:t>Q1 – Se um </a:t>
            </a:r>
            <a:r>
              <a:rPr lang="en-US" sz="1050" dirty="0" err="1"/>
              <a:t>cientista</a:t>
            </a:r>
            <a:r>
              <a:rPr lang="en-US" sz="1050" dirty="0"/>
              <a:t> </a:t>
            </a:r>
            <a:r>
              <a:rPr lang="en-US" sz="1050" dirty="0" err="1"/>
              <a:t>executou</a:t>
            </a:r>
            <a:r>
              <a:rPr lang="en-US" sz="1050" dirty="0"/>
              <a:t> um experimento </a:t>
            </a:r>
            <a:r>
              <a:rPr lang="en-US" sz="1050" dirty="0" err="1"/>
              <a:t>duas</a:t>
            </a:r>
            <a:r>
              <a:rPr lang="en-US" sz="1050" dirty="0"/>
              <a:t> </a:t>
            </a:r>
            <a:r>
              <a:rPr lang="en-US" sz="1050" dirty="0" err="1"/>
              <a:t>vezes</a:t>
            </a:r>
            <a:r>
              <a:rPr lang="en-US" sz="1050" dirty="0"/>
              <a:t>, mas </a:t>
            </a:r>
            <a:r>
              <a:rPr lang="en-US" sz="1050" dirty="0" err="1"/>
              <a:t>trocou</a:t>
            </a:r>
            <a:r>
              <a:rPr lang="en-US" sz="1050" dirty="0"/>
              <a:t> </a:t>
            </a:r>
            <a:r>
              <a:rPr lang="en-US" sz="1050" dirty="0" err="1"/>
              <a:t>algums</a:t>
            </a:r>
            <a:r>
              <a:rPr lang="en-US" sz="1050" dirty="0"/>
              <a:t> dos </a:t>
            </a:r>
            <a:r>
              <a:rPr lang="en-US" sz="1050" dirty="0" err="1"/>
              <a:t>procedimentos</a:t>
            </a:r>
            <a:r>
              <a:rPr lang="en-US" sz="1050" dirty="0"/>
              <a:t> no 2º </a:t>
            </a:r>
            <a:r>
              <a:rPr lang="en-US" sz="1050" dirty="0" err="1"/>
              <a:t>ensaio</a:t>
            </a:r>
            <a:r>
              <a:rPr lang="en-US" sz="1050" dirty="0"/>
              <a:t>, qual é a </a:t>
            </a:r>
            <a:r>
              <a:rPr lang="en-US" sz="1050" dirty="0" err="1"/>
              <a:t>diferença</a:t>
            </a:r>
            <a:r>
              <a:rPr lang="en-US" sz="1050" dirty="0"/>
              <a:t>?</a:t>
            </a:r>
          </a:p>
          <a:p>
            <a:pPr marL="152400" indent="0" algn="ctr">
              <a:buSzPts val="1200"/>
              <a:buNone/>
            </a:pPr>
            <a:endParaRPr lang="en-US" sz="1050" dirty="0"/>
          </a:p>
          <a:p>
            <a:pPr marL="152400" indent="0" algn="ctr">
              <a:buSzPts val="1200"/>
              <a:buNone/>
            </a:pPr>
            <a:r>
              <a:rPr lang="en-US" sz="1050" dirty="0"/>
              <a:t>Q2 – </a:t>
            </a:r>
            <a:r>
              <a:rPr lang="en-US" sz="1050" dirty="0" err="1"/>
              <a:t>Comparando</a:t>
            </a:r>
            <a:r>
              <a:rPr lang="en-US" sz="1050" dirty="0"/>
              <a:t> </a:t>
            </a:r>
            <a:r>
              <a:rPr lang="en-US" sz="1050" dirty="0" err="1"/>
              <a:t>múltiplas</a:t>
            </a:r>
            <a:r>
              <a:rPr lang="en-US" sz="1050" dirty="0"/>
              <a:t> </a:t>
            </a:r>
            <a:r>
              <a:rPr lang="en-US" sz="1050" dirty="0" err="1"/>
              <a:t>execuções</a:t>
            </a:r>
            <a:r>
              <a:rPr lang="en-US" sz="1050" dirty="0"/>
              <a:t> de </a:t>
            </a:r>
            <a:r>
              <a:rPr lang="en-US" sz="1050" dirty="0" err="1"/>
              <a:t>acordo</a:t>
            </a:r>
            <a:r>
              <a:rPr lang="en-US" sz="1050" dirty="0"/>
              <a:t> com </a:t>
            </a:r>
            <a:r>
              <a:rPr lang="en-US" sz="1050" dirty="0" err="1"/>
              <a:t>os</a:t>
            </a:r>
            <a:r>
              <a:rPr lang="en-US" sz="1050" dirty="0"/>
              <a:t> </a:t>
            </a:r>
            <a:r>
              <a:rPr lang="en-US" sz="1050" dirty="0" err="1"/>
              <a:t>seus</a:t>
            </a:r>
            <a:r>
              <a:rPr lang="en-US" sz="1050" dirty="0"/>
              <a:t> </a:t>
            </a:r>
            <a:r>
              <a:rPr lang="en-US" sz="1050" dirty="0" err="1"/>
              <a:t>respectivos</a:t>
            </a:r>
            <a:r>
              <a:rPr lang="en-US" sz="1050" dirty="0"/>
              <a:t> </a:t>
            </a:r>
            <a:r>
              <a:rPr lang="en-US" sz="1050" dirty="0" err="1"/>
              <a:t>parâmetros</a:t>
            </a:r>
            <a:r>
              <a:rPr lang="en-US" sz="1050" dirty="0"/>
              <a:t>, qual é a </a:t>
            </a:r>
            <a:r>
              <a:rPr lang="en-US" sz="1050" dirty="0" err="1"/>
              <a:t>diferença</a:t>
            </a:r>
            <a:r>
              <a:rPr lang="en-US" sz="1050" dirty="0"/>
              <a:t> no </a:t>
            </a:r>
            <a:r>
              <a:rPr lang="en-US" sz="1050" dirty="0" err="1"/>
              <a:t>comportamento</a:t>
            </a:r>
            <a:r>
              <a:rPr lang="en-US" sz="1050" dirty="0"/>
              <a:t> do experimento?</a:t>
            </a:r>
          </a:p>
          <a:p>
            <a:pPr marL="152400" indent="0" algn="ctr">
              <a:buSzPts val="1200"/>
              <a:buNone/>
            </a:pPr>
            <a:endParaRPr lang="en-US" sz="1050" dirty="0"/>
          </a:p>
          <a:p>
            <a:pPr marL="152400" indent="0" algn="ctr">
              <a:buSzPts val="1200"/>
              <a:buNone/>
            </a:pPr>
            <a:r>
              <a:rPr lang="en-US" sz="1050" dirty="0"/>
              <a:t>Q3 – Como as </a:t>
            </a:r>
            <a:r>
              <a:rPr lang="en-US" sz="1050" dirty="0" err="1"/>
              <a:t>diferentes</a:t>
            </a:r>
            <a:r>
              <a:rPr lang="en-US" sz="1050" dirty="0"/>
              <a:t> entradas se </a:t>
            </a:r>
            <a:r>
              <a:rPr lang="en-US" sz="1050" dirty="0" err="1"/>
              <a:t>relacionam</a:t>
            </a:r>
            <a:r>
              <a:rPr lang="en-US" sz="1050" dirty="0"/>
              <a:t> com as </a:t>
            </a:r>
            <a:r>
              <a:rPr lang="en-US" sz="1050" dirty="0" err="1"/>
              <a:t>diferentes</a:t>
            </a:r>
            <a:r>
              <a:rPr lang="en-US" sz="1050" dirty="0"/>
              <a:t> </a:t>
            </a:r>
            <a:r>
              <a:rPr lang="en-US" sz="1050" dirty="0" err="1"/>
              <a:t>saídas</a:t>
            </a:r>
            <a:r>
              <a:rPr lang="en-US" sz="1050" dirty="0"/>
              <a:t>?</a:t>
            </a:r>
          </a:p>
          <a:p>
            <a:pPr marL="152400" indent="0" algn="ctr">
              <a:buSzPts val="1200"/>
              <a:buNone/>
            </a:pPr>
            <a:endParaRPr lang="en-US" sz="1050" dirty="0"/>
          </a:p>
          <a:p>
            <a:pPr marL="152400" indent="0" algn="ctr">
              <a:buSzPts val="1200"/>
              <a:buNone/>
            </a:pPr>
            <a:r>
              <a:rPr lang="en-US" sz="1050" dirty="0"/>
              <a:t>Q4 – </a:t>
            </a:r>
            <a:r>
              <a:rPr lang="en-US" sz="1050" dirty="0" err="1"/>
              <a:t>Rastreando</a:t>
            </a:r>
            <a:r>
              <a:rPr lang="en-US" sz="1050" dirty="0"/>
              <a:t> o </a:t>
            </a:r>
            <a:r>
              <a:rPr lang="en-US" sz="1050" dirty="0" err="1"/>
              <a:t>histórico</a:t>
            </a:r>
            <a:r>
              <a:rPr lang="en-US" sz="1050" dirty="0"/>
              <a:t> dos </a:t>
            </a:r>
            <a:r>
              <a:rPr lang="en-US" sz="1050" dirty="0" err="1"/>
              <a:t>ensaios</a:t>
            </a:r>
            <a:r>
              <a:rPr lang="en-US" sz="1050" dirty="0"/>
              <a:t>, que </a:t>
            </a:r>
            <a:r>
              <a:rPr lang="en-US" sz="1050" dirty="0" err="1"/>
              <a:t>partes</a:t>
            </a:r>
            <a:r>
              <a:rPr lang="en-US" sz="1050" dirty="0"/>
              <a:t> da </a:t>
            </a:r>
            <a:r>
              <a:rPr lang="en-US" sz="1050" dirty="0" err="1"/>
              <a:t>execução</a:t>
            </a:r>
            <a:r>
              <a:rPr lang="en-US" sz="1050" dirty="0"/>
              <a:t> do experimento </a:t>
            </a:r>
            <a:r>
              <a:rPr lang="en-US" sz="1050" dirty="0" err="1"/>
              <a:t>falha</a:t>
            </a:r>
            <a:r>
              <a:rPr lang="en-US" sz="1050" dirty="0"/>
              <a:t> </a:t>
            </a:r>
            <a:r>
              <a:rPr lang="en-US" sz="1050" dirty="0" err="1"/>
              <a:t>frequentemente</a:t>
            </a:r>
            <a:r>
              <a:rPr lang="en-US" sz="1050" dirty="0"/>
              <a:t>?</a:t>
            </a:r>
          </a:p>
          <a:p>
            <a:pPr marL="152400" indent="0" algn="ctr">
              <a:buSzPts val="1200"/>
              <a:buNone/>
            </a:pPr>
            <a:endParaRPr lang="en-US" sz="1050" dirty="0"/>
          </a:p>
          <a:p>
            <a:pPr marL="152400" indent="0" algn="ctr">
              <a:buSzPts val="1200"/>
              <a:buNone/>
            </a:pPr>
            <a:r>
              <a:rPr lang="en-US" sz="1050" dirty="0"/>
              <a:t>Q5 – Que </a:t>
            </a:r>
            <a:r>
              <a:rPr lang="en-US" sz="1050" dirty="0" err="1"/>
              <a:t>ensaio</a:t>
            </a:r>
            <a:r>
              <a:rPr lang="en-US" sz="1050" dirty="0"/>
              <a:t> </a:t>
            </a:r>
            <a:r>
              <a:rPr lang="en-US" sz="1050" dirty="0" err="1"/>
              <a:t>está</a:t>
            </a:r>
            <a:r>
              <a:rPr lang="en-US" sz="1050" dirty="0"/>
              <a:t> </a:t>
            </a:r>
            <a:r>
              <a:rPr lang="en-US" sz="1050" dirty="0" err="1"/>
              <a:t>relacionado</a:t>
            </a:r>
            <a:r>
              <a:rPr lang="en-US" sz="1050" dirty="0"/>
              <a:t> com um </a:t>
            </a:r>
            <a:r>
              <a:rPr lang="en-US" sz="1050" dirty="0" err="1"/>
              <a:t>determinado</a:t>
            </a:r>
            <a:r>
              <a:rPr lang="en-US" sz="1050" dirty="0"/>
              <a:t> </a:t>
            </a:r>
            <a:r>
              <a:rPr lang="en-US" sz="1050" dirty="0" err="1"/>
              <a:t>ensaio</a:t>
            </a:r>
            <a:r>
              <a:rPr lang="en-US" sz="1050" dirty="0"/>
              <a:t>?</a:t>
            </a:r>
          </a:p>
          <a:p>
            <a:pPr marL="152400" indent="0" algn="ctr">
              <a:buSzPts val="1200"/>
              <a:buNone/>
            </a:pPr>
            <a:endParaRPr lang="en-US" sz="1050" dirty="0"/>
          </a:p>
          <a:p>
            <a:pPr marL="152400" indent="0" algn="ctr">
              <a:buSzPts val="1200"/>
              <a:buNone/>
            </a:pPr>
            <a:r>
              <a:rPr lang="en-US" sz="1050" dirty="0"/>
              <a:t>Q6 – Um </a:t>
            </a:r>
            <a:r>
              <a:rPr lang="en-US" sz="1050" dirty="0" err="1"/>
              <a:t>ensaio</a:t>
            </a:r>
            <a:r>
              <a:rPr lang="en-US" sz="1050" dirty="0"/>
              <a:t> </a:t>
            </a:r>
            <a:r>
              <a:rPr lang="en-US" sz="1050" dirty="0" err="1"/>
              <a:t>foi</a:t>
            </a:r>
            <a:r>
              <a:rPr lang="en-US" sz="1050" dirty="0"/>
              <a:t> </a:t>
            </a:r>
            <a:r>
              <a:rPr lang="en-US" sz="1050" dirty="0" err="1"/>
              <a:t>derivado</a:t>
            </a:r>
            <a:r>
              <a:rPr lang="en-US" sz="1050" dirty="0"/>
              <a:t> de qual outro </a:t>
            </a:r>
            <a:r>
              <a:rPr lang="en-US" sz="1050" dirty="0" err="1"/>
              <a:t>ensaio</a:t>
            </a:r>
            <a:r>
              <a:rPr lang="en-US" sz="1050" dirty="0"/>
              <a:t>?  </a:t>
            </a:r>
          </a:p>
          <a:p>
            <a:pPr marL="152400" indent="0" algn="ctr">
              <a:buSzPts val="1200"/>
              <a:buNone/>
            </a:pPr>
            <a:endParaRPr lang="en-US" sz="1050" dirty="0"/>
          </a:p>
          <a:p>
            <a:pPr marL="152400" indent="0" algn="ctr">
              <a:buSzPts val="1200"/>
              <a:buNone/>
            </a:pPr>
            <a:r>
              <a:rPr lang="en-US" sz="1050" dirty="0"/>
              <a:t>Q7 – </a:t>
            </a:r>
            <a:r>
              <a:rPr lang="en-US" sz="1050" dirty="0" err="1"/>
              <a:t>Quais</a:t>
            </a:r>
            <a:r>
              <a:rPr lang="en-US" sz="1050" dirty="0"/>
              <a:t> </a:t>
            </a:r>
            <a:r>
              <a:rPr lang="en-US" sz="1050" dirty="0" err="1"/>
              <a:t>ensaio</a:t>
            </a:r>
            <a:r>
              <a:rPr lang="en-US" sz="1050" dirty="0"/>
              <a:t> </a:t>
            </a:r>
            <a:r>
              <a:rPr lang="en-US" sz="1050" dirty="0" err="1"/>
              <a:t>estão</a:t>
            </a:r>
            <a:r>
              <a:rPr lang="en-US" sz="1050" dirty="0"/>
              <a:t> </a:t>
            </a:r>
            <a:r>
              <a:rPr lang="en-US" sz="1050" dirty="0" err="1"/>
              <a:t>disponíveis</a:t>
            </a:r>
            <a:r>
              <a:rPr lang="en-US" sz="1050" dirty="0"/>
              <a:t> e </a:t>
            </a:r>
            <a:r>
              <a:rPr lang="en-US" sz="1050" dirty="0" err="1"/>
              <a:t>quais</a:t>
            </a:r>
            <a:r>
              <a:rPr lang="en-US" sz="1050" dirty="0"/>
              <a:t> as </a:t>
            </a:r>
            <a:r>
              <a:rPr lang="en-US" sz="1050" dirty="0" err="1"/>
              <a:t>suas</a:t>
            </a:r>
            <a:r>
              <a:rPr lang="en-US" sz="1050" dirty="0"/>
              <a:t> </a:t>
            </a:r>
            <a:r>
              <a:rPr lang="en-US" sz="1050" dirty="0" err="1"/>
              <a:t>respectivas</a:t>
            </a:r>
            <a:r>
              <a:rPr lang="en-US" sz="1050" dirty="0"/>
              <a:t> </a:t>
            </a:r>
            <a:r>
              <a:rPr lang="en-US" sz="1050" dirty="0" err="1"/>
              <a:t>durações</a:t>
            </a:r>
            <a:r>
              <a:rPr lang="en-US" sz="1050" dirty="0"/>
              <a:t>?</a:t>
            </a:r>
          </a:p>
          <a:p>
            <a:pPr marL="152400" indent="0" algn="ctr">
              <a:buSzPts val="1200"/>
              <a:buNone/>
            </a:pPr>
            <a:endParaRPr lang="en-US" sz="1050" dirty="0"/>
          </a:p>
          <a:p>
            <a:pPr marL="152400" indent="0" algn="ctr">
              <a:buSzPts val="1200"/>
              <a:buNone/>
            </a:pPr>
            <a:r>
              <a:rPr lang="en-US" sz="1050" dirty="0"/>
              <a:t>Q8 – </a:t>
            </a:r>
            <a:r>
              <a:rPr lang="en-US" sz="1050" dirty="0" err="1"/>
              <a:t>Quantos</a:t>
            </a:r>
            <a:r>
              <a:rPr lang="en-US" sz="1050" dirty="0"/>
              <a:t> </a:t>
            </a:r>
            <a:r>
              <a:rPr lang="en-US" sz="1050" dirty="0" err="1"/>
              <a:t>ensaios</a:t>
            </a:r>
            <a:r>
              <a:rPr lang="en-US" sz="1050" dirty="0"/>
              <a:t> </a:t>
            </a:r>
            <a:r>
              <a:rPr lang="en-US" sz="1050" dirty="0" err="1"/>
              <a:t>estão</a:t>
            </a:r>
            <a:r>
              <a:rPr lang="en-US" sz="1050" dirty="0"/>
              <a:t> </a:t>
            </a:r>
            <a:r>
              <a:rPr lang="en-US" sz="1050" dirty="0" err="1"/>
              <a:t>associados</a:t>
            </a:r>
            <a:r>
              <a:rPr lang="en-US" sz="1050" dirty="0"/>
              <a:t> com um </a:t>
            </a:r>
            <a:r>
              <a:rPr lang="en-US" sz="1050" dirty="0" err="1"/>
              <a:t>determinado</a:t>
            </a:r>
            <a:r>
              <a:rPr lang="en-US" sz="1050" dirty="0"/>
              <a:t> Código?</a:t>
            </a:r>
          </a:p>
          <a:p>
            <a:pPr marL="152400" indent="0" algn="ctr">
              <a:buSzPts val="1200"/>
              <a:buNone/>
            </a:pPr>
            <a:endParaRPr lang="en-US" sz="1050" dirty="0"/>
          </a:p>
          <a:p>
            <a:pPr marL="152400" indent="0" algn="ctr">
              <a:buSzPts val="1200"/>
              <a:buNone/>
            </a:pPr>
            <a:r>
              <a:rPr lang="en-US" sz="1050" dirty="0"/>
              <a:t>Q9 – </a:t>
            </a:r>
            <a:r>
              <a:rPr lang="en-US" sz="1050" dirty="0" err="1"/>
              <a:t>Quantos</a:t>
            </a:r>
            <a:r>
              <a:rPr lang="en-US" sz="1050" dirty="0"/>
              <a:t> </a:t>
            </a:r>
            <a:r>
              <a:rPr lang="en-US" sz="1050" dirty="0" err="1"/>
              <a:t>ensaio</a:t>
            </a:r>
            <a:r>
              <a:rPr lang="en-US" sz="1050" dirty="0"/>
              <a:t> </a:t>
            </a:r>
            <a:r>
              <a:rPr lang="en-US" sz="1050" dirty="0" err="1"/>
              <a:t>apresentaram</a:t>
            </a:r>
            <a:r>
              <a:rPr lang="en-US" sz="1050" dirty="0"/>
              <a:t> </a:t>
            </a:r>
            <a:r>
              <a:rPr lang="en-US" sz="1050" dirty="0" err="1"/>
              <a:t>falhas</a:t>
            </a:r>
            <a:r>
              <a:rPr lang="en-US" sz="1050" dirty="0"/>
              <a:t>?</a:t>
            </a:r>
          </a:p>
          <a:p>
            <a:pPr marL="152400" indent="0" algn="ctr">
              <a:buSzPts val="1200"/>
              <a:buNone/>
            </a:pPr>
            <a:endParaRPr lang="en-US" sz="1050" dirty="0"/>
          </a:p>
          <a:p>
            <a:pPr marL="152400" indent="0" algn="r">
              <a:buSzPts val="1200"/>
              <a:buNone/>
            </a:pPr>
            <a:r>
              <a:rPr lang="en-US" sz="900" i="1" dirty="0" err="1"/>
              <a:t>Adaptadas</a:t>
            </a:r>
            <a:r>
              <a:rPr lang="en-US" sz="900" i="1" dirty="0"/>
              <a:t> do 1º </a:t>
            </a:r>
            <a:r>
              <a:rPr lang="en-US" sz="900" i="1" dirty="0" err="1"/>
              <a:t>Desafio</a:t>
            </a:r>
            <a:r>
              <a:rPr lang="en-US" sz="900" i="1" dirty="0"/>
              <a:t> de </a:t>
            </a:r>
            <a:r>
              <a:rPr lang="en-US" sz="900" i="1" dirty="0" err="1"/>
              <a:t>Proveniência</a:t>
            </a:r>
            <a:r>
              <a:rPr lang="en-US" sz="900" i="1" dirty="0"/>
              <a:t> e </a:t>
            </a:r>
            <a:r>
              <a:rPr lang="en-US" sz="900" i="1" dirty="0" err="1"/>
              <a:t>ProveBench</a:t>
            </a:r>
            <a:r>
              <a:rPr lang="en-US" sz="900" i="1" dirty="0"/>
              <a:t> </a:t>
            </a:r>
            <a:r>
              <a:rPr lang="en-US" sz="900" i="1" dirty="0" err="1"/>
              <a:t>workshpos</a:t>
            </a:r>
            <a:endParaRPr lang="en-US" sz="900" i="1" dirty="0"/>
          </a:p>
          <a:p>
            <a:pPr marL="152400" indent="0" algn="ctr">
              <a:buSzPts val="1200"/>
              <a:buNone/>
            </a:pPr>
            <a:endParaRPr lang="en-US" dirty="0"/>
          </a:p>
          <a:p>
            <a:pPr marL="152400" indent="0" algn="ctr">
              <a:buSzPts val="1200"/>
              <a:buNone/>
            </a:pPr>
            <a:endParaRPr lang="en-US" dirty="0"/>
          </a:p>
          <a:p>
            <a:pPr marL="0" lvl="0" indent="0" algn="l" rtl="0">
              <a:lnSpc>
                <a:spcPct val="100000"/>
              </a:lnSpc>
              <a:spcBef>
                <a:spcPts val="1600"/>
              </a:spcBef>
              <a:spcAft>
                <a:spcPts val="1600"/>
              </a:spcAft>
              <a:buNone/>
            </a:pPr>
            <a:endParaRPr lang="pt-BR" dirty="0"/>
          </a:p>
          <a:p>
            <a:pPr marL="0" lvl="0" indent="0" algn="l" rtl="0">
              <a:lnSpc>
                <a:spcPct val="100000"/>
              </a:lnSpc>
              <a:spcBef>
                <a:spcPts val="1600"/>
              </a:spcBef>
              <a:spcAft>
                <a:spcPts val="1600"/>
              </a:spcAft>
              <a:buNone/>
            </a:pPr>
            <a:endParaRPr dirty="0"/>
          </a:p>
        </p:txBody>
      </p:sp>
      <p:sp>
        <p:nvSpPr>
          <p:cNvPr id="466" name="Google Shape;466;p26"/>
          <p:cNvSpPr txBox="1">
            <a:spLocks noGrp="1"/>
          </p:cNvSpPr>
          <p:nvPr>
            <p:ph type="ctrTitle"/>
          </p:nvPr>
        </p:nvSpPr>
        <p:spPr>
          <a:xfrm>
            <a:off x="423838" y="184744"/>
            <a:ext cx="47277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Questões</a:t>
            </a:r>
            <a:endParaRPr dirty="0">
              <a:solidFill>
                <a:schemeClr val="accent3"/>
              </a:solidFill>
            </a:endParaRPr>
          </a:p>
        </p:txBody>
      </p:sp>
    </p:spTree>
    <p:extLst>
      <p:ext uri="{BB962C8B-B14F-4D97-AF65-F5344CB8AC3E}">
        <p14:creationId xmlns:p14="http://schemas.microsoft.com/office/powerpoint/2010/main" val="338254341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19" y="411675"/>
            <a:ext cx="7074918"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Modelo de Versionamento - Exemplo</a:t>
            </a:r>
            <a:endParaRPr dirty="0">
              <a:solidFill>
                <a:schemeClr val="accent3"/>
              </a:solidFill>
            </a:endParaRPr>
          </a:p>
        </p:txBody>
      </p:sp>
      <p:sp>
        <p:nvSpPr>
          <p:cNvPr id="14" name="Google Shape;688;p32">
            <a:extLst>
              <a:ext uri="{FF2B5EF4-FFF2-40B4-BE49-F238E27FC236}">
                <a16:creationId xmlns:a16="http://schemas.microsoft.com/office/drawing/2014/main" id="{F43680A4-7104-4A01-A99D-16747CA09CE9}"/>
              </a:ext>
            </a:extLst>
          </p:cNvPr>
          <p:cNvSpPr txBox="1">
            <a:spLocks/>
          </p:cNvSpPr>
          <p:nvPr/>
        </p:nvSpPr>
        <p:spPr>
          <a:xfrm>
            <a:off x="5810595" y="1539997"/>
            <a:ext cx="2942705" cy="3167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171450" indent="-171450"/>
            <a:r>
              <a:rPr lang="pt-BR" dirty="0"/>
              <a:t>Área do Produto (</a:t>
            </a:r>
            <a:r>
              <a:rPr lang="pt-BR" dirty="0" err="1"/>
              <a:t>Product</a:t>
            </a:r>
            <a:r>
              <a:rPr lang="pt-BR" dirty="0"/>
              <a:t> Space) é como o produto é estruturado sendo que no caso o produto é o experimento. É onde contém os scripts, dados </a:t>
            </a:r>
            <a:r>
              <a:rPr lang="pt-BR" dirty="0" err="1"/>
              <a:t>etc</a:t>
            </a:r>
            <a:r>
              <a:rPr lang="pt-BR" dirty="0"/>
              <a:t>;</a:t>
            </a:r>
          </a:p>
          <a:p>
            <a:pPr marL="171450" indent="-171450"/>
            <a:endParaRPr lang="pt-BR" dirty="0"/>
          </a:p>
          <a:p>
            <a:pPr marL="171450" indent="-171450"/>
            <a:endParaRPr lang="pt-BR" dirty="0"/>
          </a:p>
          <a:p>
            <a:pPr marL="171450" indent="-171450"/>
            <a:r>
              <a:rPr lang="pt-BR" dirty="0"/>
              <a:t>Área do Versionamento (</a:t>
            </a:r>
            <a:r>
              <a:rPr lang="pt-BR" dirty="0" err="1"/>
              <a:t>Version</a:t>
            </a:r>
            <a:r>
              <a:rPr lang="pt-BR" dirty="0"/>
              <a:t> Space) é como o produto é </a:t>
            </a:r>
            <a:r>
              <a:rPr lang="pt-BR" dirty="0" err="1"/>
              <a:t>versionado</a:t>
            </a:r>
            <a:r>
              <a:rPr lang="pt-BR" dirty="0"/>
              <a:t>. No caso existem dois </a:t>
            </a:r>
            <a:r>
              <a:rPr lang="pt-BR" dirty="0" err="1"/>
              <a:t>níves</a:t>
            </a:r>
            <a:r>
              <a:rPr lang="pt-BR" dirty="0"/>
              <a:t> de versionamento: versão do ensaio e versão dos arquivos objetos do ensaio;</a:t>
            </a:r>
            <a:endParaRPr lang="en-US" dirty="0"/>
          </a:p>
        </p:txBody>
      </p:sp>
      <p:pic>
        <p:nvPicPr>
          <p:cNvPr id="3" name="Imagem 2">
            <a:extLst>
              <a:ext uri="{FF2B5EF4-FFF2-40B4-BE49-F238E27FC236}">
                <a16:creationId xmlns:a16="http://schemas.microsoft.com/office/drawing/2014/main" id="{EA3DE346-D477-453B-9CD2-44A69C4E899A}"/>
              </a:ext>
            </a:extLst>
          </p:cNvPr>
          <p:cNvPicPr>
            <a:picLocks noChangeAspect="1"/>
          </p:cNvPicPr>
          <p:nvPr/>
        </p:nvPicPr>
        <p:blipFill>
          <a:blip r:embed="rId3"/>
          <a:stretch>
            <a:fillRect/>
          </a:stretch>
        </p:blipFill>
        <p:spPr>
          <a:xfrm>
            <a:off x="279041" y="1138844"/>
            <a:ext cx="5389216" cy="3167149"/>
          </a:xfrm>
          <a:prstGeom prst="rect">
            <a:avLst/>
          </a:prstGeom>
        </p:spPr>
      </p:pic>
    </p:spTree>
    <p:extLst>
      <p:ext uri="{BB962C8B-B14F-4D97-AF65-F5344CB8AC3E}">
        <p14:creationId xmlns:p14="http://schemas.microsoft.com/office/powerpoint/2010/main" val="2547976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20" y="411675"/>
            <a:ext cx="6007008"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Histórico de Evolução do Experimento</a:t>
            </a:r>
            <a:endParaRPr dirty="0">
              <a:solidFill>
                <a:schemeClr val="accent3"/>
              </a:solidFill>
            </a:endParaRPr>
          </a:p>
        </p:txBody>
      </p:sp>
      <p:pic>
        <p:nvPicPr>
          <p:cNvPr id="3" name="Imagem 2">
            <a:extLst>
              <a:ext uri="{FF2B5EF4-FFF2-40B4-BE49-F238E27FC236}">
                <a16:creationId xmlns:a16="http://schemas.microsoft.com/office/drawing/2014/main" id="{3905826E-3603-456A-ACE6-1555B10F6D17}"/>
              </a:ext>
            </a:extLst>
          </p:cNvPr>
          <p:cNvPicPr>
            <a:picLocks noChangeAspect="1"/>
          </p:cNvPicPr>
          <p:nvPr/>
        </p:nvPicPr>
        <p:blipFill>
          <a:blip r:embed="rId3"/>
          <a:stretch>
            <a:fillRect/>
          </a:stretch>
        </p:blipFill>
        <p:spPr>
          <a:xfrm>
            <a:off x="1243012" y="1330268"/>
            <a:ext cx="6657975" cy="1762125"/>
          </a:xfrm>
          <a:prstGeom prst="rect">
            <a:avLst/>
          </a:prstGeom>
        </p:spPr>
      </p:pic>
      <p:sp>
        <p:nvSpPr>
          <p:cNvPr id="14" name="Google Shape;688;p32">
            <a:extLst>
              <a:ext uri="{FF2B5EF4-FFF2-40B4-BE49-F238E27FC236}">
                <a16:creationId xmlns:a16="http://schemas.microsoft.com/office/drawing/2014/main" id="{F43680A4-7104-4A01-A99D-16747CA09CE9}"/>
              </a:ext>
            </a:extLst>
          </p:cNvPr>
          <p:cNvSpPr txBox="1">
            <a:spLocks/>
          </p:cNvSpPr>
          <p:nvPr/>
        </p:nvSpPr>
        <p:spPr>
          <a:xfrm>
            <a:off x="1034539" y="3307510"/>
            <a:ext cx="7074919" cy="104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pt-BR" dirty="0"/>
              <a:t>Grafo</a:t>
            </a:r>
            <a:r>
              <a:rPr lang="en-US" dirty="0"/>
              <a:t> que representa o </a:t>
            </a:r>
            <a:r>
              <a:rPr lang="en-US" dirty="0" err="1"/>
              <a:t>histórico</a:t>
            </a:r>
            <a:r>
              <a:rPr lang="en-US" dirty="0"/>
              <a:t> de </a:t>
            </a:r>
            <a:r>
              <a:rPr lang="en-US" dirty="0" err="1"/>
              <a:t>evolução</a:t>
            </a:r>
            <a:r>
              <a:rPr lang="en-US" dirty="0"/>
              <a:t> do experimento</a:t>
            </a:r>
          </a:p>
          <a:p>
            <a:pPr marL="0" indent="0" algn="ctr">
              <a:buFont typeface="Livvic Light"/>
              <a:buNone/>
            </a:pPr>
            <a:endParaRPr lang="en-US" dirty="0"/>
          </a:p>
          <a:p>
            <a:pPr marL="171450" indent="-171450"/>
            <a:r>
              <a:rPr lang="en-US" dirty="0" err="1"/>
              <a:t>Os</a:t>
            </a:r>
            <a:r>
              <a:rPr lang="en-US" dirty="0"/>
              <a:t> </a:t>
            </a:r>
            <a:r>
              <a:rPr lang="en-US" dirty="0" err="1"/>
              <a:t>nós</a:t>
            </a:r>
            <a:r>
              <a:rPr lang="en-US" dirty="0"/>
              <a:t> </a:t>
            </a:r>
            <a:r>
              <a:rPr lang="en-US" dirty="0" err="1"/>
              <a:t>são</a:t>
            </a:r>
            <a:r>
              <a:rPr lang="en-US" dirty="0"/>
              <a:t> as </a:t>
            </a:r>
            <a:r>
              <a:rPr lang="en-US" dirty="0" err="1"/>
              <a:t>versões</a:t>
            </a:r>
            <a:r>
              <a:rPr lang="en-US" dirty="0"/>
              <a:t> dos </a:t>
            </a:r>
            <a:r>
              <a:rPr lang="en-US" dirty="0" err="1"/>
              <a:t>ensaios</a:t>
            </a:r>
            <a:r>
              <a:rPr lang="en-US" dirty="0"/>
              <a:t> (trials);</a:t>
            </a:r>
          </a:p>
          <a:p>
            <a:pPr marL="171450" indent="-171450"/>
            <a:r>
              <a:rPr lang="en-US" dirty="0"/>
              <a:t>O </a:t>
            </a:r>
            <a:r>
              <a:rPr lang="en-US" dirty="0" err="1"/>
              <a:t>nó</a:t>
            </a:r>
            <a:r>
              <a:rPr lang="en-US" dirty="0"/>
              <a:t> 5 é um </a:t>
            </a:r>
            <a:r>
              <a:rPr lang="en-US" dirty="0" err="1"/>
              <a:t>exemplo</a:t>
            </a:r>
            <a:r>
              <a:rPr lang="en-US" dirty="0"/>
              <a:t> de </a:t>
            </a:r>
            <a:r>
              <a:rPr lang="en-US" dirty="0" err="1"/>
              <a:t>ensaio</a:t>
            </a:r>
            <a:r>
              <a:rPr lang="en-US" dirty="0"/>
              <a:t> (trial) de backup (</a:t>
            </a:r>
            <a:r>
              <a:rPr lang="en-US" dirty="0" err="1"/>
              <a:t>não</a:t>
            </a:r>
            <a:r>
              <a:rPr lang="en-US" dirty="0"/>
              <a:t> </a:t>
            </a:r>
            <a:r>
              <a:rPr lang="en-US" dirty="0" err="1"/>
              <a:t>foi</a:t>
            </a:r>
            <a:r>
              <a:rPr lang="en-US" dirty="0"/>
              <a:t> </a:t>
            </a:r>
            <a:r>
              <a:rPr lang="en-US" dirty="0" err="1"/>
              <a:t>executado</a:t>
            </a:r>
            <a:r>
              <a:rPr lang="en-US" dirty="0"/>
              <a:t>);</a:t>
            </a:r>
          </a:p>
          <a:p>
            <a:pPr marL="171450" indent="-171450"/>
            <a:r>
              <a:rPr lang="en-US" dirty="0"/>
              <a:t>O </a:t>
            </a:r>
            <a:r>
              <a:rPr lang="en-US" dirty="0" err="1"/>
              <a:t>nó</a:t>
            </a:r>
            <a:r>
              <a:rPr lang="en-US" dirty="0"/>
              <a:t> 7 é um </a:t>
            </a:r>
            <a:r>
              <a:rPr lang="en-US" dirty="0" err="1"/>
              <a:t>exemplo</a:t>
            </a:r>
            <a:r>
              <a:rPr lang="en-US" dirty="0"/>
              <a:t> de </a:t>
            </a:r>
            <a:r>
              <a:rPr lang="en-US" dirty="0" err="1"/>
              <a:t>ensaio</a:t>
            </a:r>
            <a:r>
              <a:rPr lang="en-US" dirty="0"/>
              <a:t> (trial) </a:t>
            </a:r>
            <a:r>
              <a:rPr lang="en-US" dirty="0" err="1"/>
              <a:t>não</a:t>
            </a:r>
            <a:r>
              <a:rPr lang="en-US" dirty="0"/>
              <a:t> </a:t>
            </a:r>
            <a:r>
              <a:rPr lang="en-US" dirty="0" err="1"/>
              <a:t>finalizado</a:t>
            </a:r>
            <a:r>
              <a:rPr lang="en-US" dirty="0"/>
              <a:t>;</a:t>
            </a:r>
          </a:p>
          <a:p>
            <a:pPr marL="171450" indent="-171450"/>
            <a:r>
              <a:rPr lang="en-US" dirty="0"/>
              <a:t>O </a:t>
            </a:r>
            <a:r>
              <a:rPr lang="en-US" dirty="0" err="1"/>
              <a:t>nó</a:t>
            </a:r>
            <a:r>
              <a:rPr lang="en-US" dirty="0"/>
              <a:t> 3 é um </a:t>
            </a:r>
            <a:r>
              <a:rPr lang="en-US" dirty="0" err="1"/>
              <a:t>exemplo</a:t>
            </a:r>
            <a:r>
              <a:rPr lang="en-US" dirty="0"/>
              <a:t> de </a:t>
            </a:r>
            <a:r>
              <a:rPr lang="en-US" dirty="0" err="1"/>
              <a:t>ensaio</a:t>
            </a:r>
            <a:r>
              <a:rPr lang="en-US" dirty="0"/>
              <a:t> (trial) que </a:t>
            </a:r>
            <a:r>
              <a:rPr lang="en-US" dirty="0" err="1"/>
              <a:t>não</a:t>
            </a:r>
            <a:r>
              <a:rPr lang="en-US" dirty="0"/>
              <a:t> </a:t>
            </a:r>
            <a:r>
              <a:rPr lang="en-US" dirty="0" err="1"/>
              <a:t>teve</a:t>
            </a:r>
            <a:r>
              <a:rPr lang="en-US" dirty="0"/>
              <a:t> </a:t>
            </a:r>
            <a:r>
              <a:rPr lang="en-US" dirty="0" err="1"/>
              <a:t>origem</a:t>
            </a:r>
            <a:r>
              <a:rPr lang="en-US" dirty="0"/>
              <a:t> </a:t>
            </a:r>
            <a:r>
              <a:rPr lang="en-US" dirty="0" err="1"/>
              <a:t>nos</a:t>
            </a:r>
            <a:r>
              <a:rPr lang="en-US" dirty="0"/>
              <a:t> </a:t>
            </a:r>
            <a:r>
              <a:rPr lang="en-US" dirty="0" err="1"/>
              <a:t>ensaios</a:t>
            </a:r>
            <a:r>
              <a:rPr lang="en-US" dirty="0"/>
              <a:t> </a:t>
            </a:r>
            <a:r>
              <a:rPr lang="en-US" dirty="0" err="1"/>
              <a:t>anteriores</a:t>
            </a:r>
            <a:r>
              <a:rPr lang="en-US" dirty="0"/>
              <a:t>;</a:t>
            </a:r>
          </a:p>
          <a:p>
            <a:pPr marL="171450" indent="-171450"/>
            <a:r>
              <a:rPr lang="en-US" dirty="0" err="1"/>
              <a:t>Poderá</a:t>
            </a:r>
            <a:r>
              <a:rPr lang="en-US" dirty="0"/>
              <a:t> haver </a:t>
            </a:r>
            <a:r>
              <a:rPr lang="en-US" dirty="0" err="1"/>
              <a:t>ramificações</a:t>
            </a:r>
            <a:r>
              <a:rPr lang="en-US" dirty="0"/>
              <a:t> (branches) a </a:t>
            </a:r>
            <a:r>
              <a:rPr lang="en-US" dirty="0" err="1"/>
              <a:t>partir</a:t>
            </a:r>
            <a:r>
              <a:rPr lang="en-US" dirty="0"/>
              <a:t> de um </a:t>
            </a:r>
            <a:r>
              <a:rPr lang="en-US" dirty="0" err="1"/>
              <a:t>ensaio</a:t>
            </a:r>
            <a:r>
              <a:rPr lang="en-US" dirty="0"/>
              <a:t> (</a:t>
            </a:r>
            <a:r>
              <a:rPr lang="en-US" dirty="0" err="1"/>
              <a:t>nós</a:t>
            </a:r>
            <a:r>
              <a:rPr lang="en-US" dirty="0"/>
              <a:t> 2 e 3) </a:t>
            </a:r>
          </a:p>
          <a:p>
            <a:pPr marL="171450" indent="-171450"/>
            <a:endParaRPr lang="en-US" dirty="0"/>
          </a:p>
          <a:p>
            <a:pPr marL="171450" indent="-171450"/>
            <a:endParaRPr lang="en-US" dirty="0"/>
          </a:p>
        </p:txBody>
      </p:sp>
    </p:spTree>
    <p:extLst>
      <p:ext uri="{BB962C8B-B14F-4D97-AF65-F5344CB8AC3E}">
        <p14:creationId xmlns:p14="http://schemas.microsoft.com/office/powerpoint/2010/main" val="19245936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6"/>
          <p:cNvSpPr txBox="1">
            <a:spLocks noGrp="1"/>
          </p:cNvSpPr>
          <p:nvPr>
            <p:ph type="ctrTitle"/>
          </p:nvPr>
        </p:nvSpPr>
        <p:spPr>
          <a:xfrm>
            <a:off x="360419" y="411675"/>
            <a:ext cx="7074918"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Representação do Modelo de Versionamento</a:t>
            </a:r>
            <a:endParaRPr dirty="0">
              <a:solidFill>
                <a:schemeClr val="accent3"/>
              </a:solidFill>
            </a:endParaRPr>
          </a:p>
        </p:txBody>
      </p:sp>
      <p:sp>
        <p:nvSpPr>
          <p:cNvPr id="14" name="Google Shape;688;p32">
            <a:extLst>
              <a:ext uri="{FF2B5EF4-FFF2-40B4-BE49-F238E27FC236}">
                <a16:creationId xmlns:a16="http://schemas.microsoft.com/office/drawing/2014/main" id="{F43680A4-7104-4A01-A99D-16747CA09CE9}"/>
              </a:ext>
            </a:extLst>
          </p:cNvPr>
          <p:cNvSpPr txBox="1">
            <a:spLocks/>
          </p:cNvSpPr>
          <p:nvPr/>
        </p:nvSpPr>
        <p:spPr>
          <a:xfrm>
            <a:off x="5769032" y="989475"/>
            <a:ext cx="2942705" cy="104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Livvic Light"/>
              <a:buChar char="●"/>
              <a:defRPr sz="1200" b="0" i="0" u="none" strike="noStrike" cap="none">
                <a:solidFill>
                  <a:schemeClr val="lt1"/>
                </a:solidFill>
                <a:latin typeface="Maven Pro"/>
                <a:ea typeface="Maven Pro"/>
                <a:cs typeface="Maven Pro"/>
                <a:sym typeface="Maven Pro"/>
              </a:defRPr>
            </a:lvl1pPr>
            <a:lvl2pPr marL="914400" marR="0" lvl="1"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2pPr>
            <a:lvl3pPr marL="1371600" marR="0" lvl="2"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3pPr>
            <a:lvl4pPr marL="1828800" marR="0" lvl="3"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4pPr>
            <a:lvl5pPr marL="2286000" marR="0" lvl="4"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5pPr>
            <a:lvl6pPr marL="2743200" marR="0" lvl="5"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6pPr>
            <a:lvl7pPr marL="3200400" marR="0" lvl="6"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7pPr>
            <a:lvl8pPr marL="3657600" marR="0" lvl="7" indent="-292100" algn="l" rtl="0">
              <a:lnSpc>
                <a:spcPct val="115000"/>
              </a:lnSpc>
              <a:spcBef>
                <a:spcPts val="1600"/>
              </a:spcBef>
              <a:spcAft>
                <a:spcPts val="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8pPr>
            <a:lvl9pPr marL="4114800" marR="0" lvl="8" indent="-292100" algn="l" rtl="0">
              <a:lnSpc>
                <a:spcPct val="115000"/>
              </a:lnSpc>
              <a:spcBef>
                <a:spcPts val="1600"/>
              </a:spcBef>
              <a:spcAft>
                <a:spcPts val="1600"/>
              </a:spcAft>
              <a:buClr>
                <a:schemeClr val="lt1"/>
              </a:buClr>
              <a:buSzPts val="1000"/>
              <a:buFont typeface="Nunito Light"/>
              <a:buChar char="■"/>
              <a:defRPr sz="1400" b="0" i="0" u="none" strike="noStrike" cap="none">
                <a:solidFill>
                  <a:schemeClr val="lt1"/>
                </a:solidFill>
                <a:latin typeface="Maven Pro"/>
                <a:ea typeface="Maven Pro"/>
                <a:cs typeface="Maven Pro"/>
                <a:sym typeface="Maven Pro"/>
              </a:defRPr>
            </a:lvl9pPr>
          </a:lstStyle>
          <a:p>
            <a:pPr marL="0" indent="0" algn="ctr">
              <a:buFont typeface="Livvic Light"/>
              <a:buNone/>
            </a:pPr>
            <a:r>
              <a:rPr lang="pt-BR" sz="1400" dirty="0"/>
              <a:t>Diagrama que representa o modelo de versionamento proposto</a:t>
            </a:r>
            <a:endParaRPr lang="en-US" sz="1400" dirty="0"/>
          </a:p>
          <a:p>
            <a:pPr marL="0" indent="0" algn="ctr">
              <a:buFont typeface="Livvic Light"/>
              <a:buNone/>
            </a:pPr>
            <a:endParaRPr lang="en-US" dirty="0"/>
          </a:p>
          <a:p>
            <a:pPr marL="171450" indent="-171450"/>
            <a:r>
              <a:rPr lang="en-US" dirty="0" err="1"/>
              <a:t>FileObject</a:t>
            </a:r>
            <a:r>
              <a:rPr lang="en-US" dirty="0"/>
              <a:t> </a:t>
            </a:r>
            <a:r>
              <a:rPr lang="en-US" dirty="0" err="1"/>
              <a:t>armazena</a:t>
            </a:r>
            <a:r>
              <a:rPr lang="en-US" dirty="0"/>
              <a:t> a </a:t>
            </a:r>
            <a:r>
              <a:rPr lang="en-US" dirty="0" err="1"/>
              <a:t>proveniência</a:t>
            </a:r>
            <a:r>
              <a:rPr lang="en-US" dirty="0"/>
              <a:t> prospective;</a:t>
            </a:r>
          </a:p>
          <a:p>
            <a:pPr marL="171450" indent="-171450"/>
            <a:endParaRPr lang="en-US" dirty="0"/>
          </a:p>
          <a:p>
            <a:pPr marL="171450" indent="-171450"/>
            <a:r>
              <a:rPr lang="en-US" dirty="0" err="1"/>
              <a:t>LogicalObject</a:t>
            </a:r>
            <a:r>
              <a:rPr lang="en-US" dirty="0"/>
              <a:t> representa a </a:t>
            </a:r>
            <a:r>
              <a:rPr lang="en-US" dirty="0" err="1"/>
              <a:t>proveniência</a:t>
            </a:r>
            <a:r>
              <a:rPr lang="en-US" dirty="0"/>
              <a:t> retrospective;</a:t>
            </a:r>
          </a:p>
          <a:p>
            <a:pPr marL="171450" indent="-171450"/>
            <a:endParaRPr lang="en-US" dirty="0"/>
          </a:p>
          <a:p>
            <a:pPr marL="171450" indent="-171450"/>
            <a:r>
              <a:rPr lang="en-US" dirty="0" err="1"/>
              <a:t>Aponta</a:t>
            </a:r>
            <a:r>
              <a:rPr lang="en-US" dirty="0"/>
              <a:t>-se a </a:t>
            </a:r>
            <a:r>
              <a:rPr lang="en-US" dirty="0" err="1"/>
              <a:t>Cardinalidade</a:t>
            </a:r>
            <a:r>
              <a:rPr lang="en-US" dirty="0"/>
              <a:t> entre as </a:t>
            </a:r>
            <a:r>
              <a:rPr lang="en-US" dirty="0" err="1"/>
              <a:t>entidades</a:t>
            </a:r>
            <a:r>
              <a:rPr lang="en-US" dirty="0"/>
              <a:t>;</a:t>
            </a:r>
          </a:p>
          <a:p>
            <a:pPr marL="171450" indent="-171450"/>
            <a:endParaRPr lang="en-US" dirty="0"/>
          </a:p>
          <a:p>
            <a:pPr marL="171450" indent="-171450"/>
            <a:r>
              <a:rPr lang="en-US" dirty="0"/>
              <a:t>Um </a:t>
            </a:r>
            <a:r>
              <a:rPr lang="en-US" dirty="0" err="1"/>
              <a:t>ensaio</a:t>
            </a:r>
            <a:r>
              <a:rPr lang="en-US" dirty="0"/>
              <a:t> </a:t>
            </a:r>
            <a:r>
              <a:rPr lang="en-US" dirty="0" err="1"/>
              <a:t>possui</a:t>
            </a:r>
            <a:r>
              <a:rPr lang="en-US" dirty="0"/>
              <a:t> </a:t>
            </a:r>
            <a:r>
              <a:rPr lang="en-US" dirty="0" err="1"/>
              <a:t>apenas</a:t>
            </a:r>
            <a:r>
              <a:rPr lang="en-US" dirty="0"/>
              <a:t> um </a:t>
            </a:r>
            <a:r>
              <a:rPr lang="en-US" dirty="0" err="1"/>
              <a:t>LogicalObject</a:t>
            </a:r>
            <a:r>
              <a:rPr lang="en-US" dirty="0"/>
              <a:t>;</a:t>
            </a:r>
          </a:p>
          <a:p>
            <a:pPr marL="171450" indent="-171450"/>
            <a:endParaRPr lang="en-US" dirty="0"/>
          </a:p>
          <a:p>
            <a:pPr marL="171450" indent="-171450"/>
            <a:r>
              <a:rPr lang="en-US" dirty="0"/>
              <a:t>Um </a:t>
            </a:r>
            <a:r>
              <a:rPr lang="en-US" dirty="0" err="1"/>
              <a:t>ensaio</a:t>
            </a:r>
            <a:r>
              <a:rPr lang="en-US" dirty="0"/>
              <a:t> </a:t>
            </a:r>
            <a:r>
              <a:rPr lang="en-US" dirty="0" err="1"/>
              <a:t>possui</a:t>
            </a:r>
            <a:r>
              <a:rPr lang="en-US" dirty="0"/>
              <a:t> de 1 a N </a:t>
            </a:r>
            <a:r>
              <a:rPr lang="en-US" dirty="0" err="1"/>
              <a:t>FileObject</a:t>
            </a:r>
            <a:endParaRPr lang="en-US" dirty="0"/>
          </a:p>
          <a:p>
            <a:pPr marL="171450" indent="-171450"/>
            <a:endParaRPr lang="en-US" dirty="0"/>
          </a:p>
        </p:txBody>
      </p:sp>
      <p:pic>
        <p:nvPicPr>
          <p:cNvPr id="4" name="Imagem 3">
            <a:extLst>
              <a:ext uri="{FF2B5EF4-FFF2-40B4-BE49-F238E27FC236}">
                <a16:creationId xmlns:a16="http://schemas.microsoft.com/office/drawing/2014/main" id="{9BFC9D70-345A-4B2E-B050-12C6AB4B5643}"/>
              </a:ext>
            </a:extLst>
          </p:cNvPr>
          <p:cNvPicPr>
            <a:picLocks noChangeAspect="1"/>
          </p:cNvPicPr>
          <p:nvPr/>
        </p:nvPicPr>
        <p:blipFill>
          <a:blip r:embed="rId3"/>
          <a:stretch>
            <a:fillRect/>
          </a:stretch>
        </p:blipFill>
        <p:spPr>
          <a:xfrm>
            <a:off x="360419" y="1115634"/>
            <a:ext cx="5326640" cy="3365367"/>
          </a:xfrm>
          <a:prstGeom prst="rect">
            <a:avLst/>
          </a:prstGeom>
        </p:spPr>
      </p:pic>
    </p:spTree>
    <p:extLst>
      <p:ext uri="{BB962C8B-B14F-4D97-AF65-F5344CB8AC3E}">
        <p14:creationId xmlns:p14="http://schemas.microsoft.com/office/powerpoint/2010/main" val="1199579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Data Science Consulting by Slidesgo">
  <a:themeElements>
    <a:clrScheme name="Simple Light">
      <a:dk1>
        <a:srgbClr val="1A5E8F"/>
      </a:dk1>
      <a:lt1>
        <a:srgbClr val="FFFFFF"/>
      </a:lt1>
      <a:dk2>
        <a:srgbClr val="002845"/>
      </a:dk2>
      <a:lt2>
        <a:srgbClr val="FFD6E1"/>
      </a:lt2>
      <a:accent1>
        <a:srgbClr val="E898AC"/>
      </a:accent1>
      <a:accent2>
        <a:srgbClr val="00CFCC"/>
      </a:accent2>
      <a:accent3>
        <a:srgbClr val="FF9973"/>
      </a:accent3>
      <a:accent4>
        <a:srgbClr val="F64975"/>
      </a:accent4>
      <a:accent5>
        <a:srgbClr val="5EFFFD"/>
      </a:accent5>
      <a:accent6>
        <a:srgbClr val="FC723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2107</Words>
  <Application>Microsoft Office PowerPoint</Application>
  <PresentationFormat>Apresentação na tela (16:9)</PresentationFormat>
  <Paragraphs>250</Paragraphs>
  <Slides>20</Slides>
  <Notes>20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20</vt:i4>
      </vt:variant>
    </vt:vector>
  </HeadingPairs>
  <TitlesOfParts>
    <vt:vector size="30" baseType="lpstr">
      <vt:lpstr>Arial</vt:lpstr>
      <vt:lpstr>Nunito Light</vt:lpstr>
      <vt:lpstr>Fira Sans Extra Condensed Medium</vt:lpstr>
      <vt:lpstr>Advent Pro SemiBold</vt:lpstr>
      <vt:lpstr>firasans</vt:lpstr>
      <vt:lpstr>Maven Pro</vt:lpstr>
      <vt:lpstr>Share Tech</vt:lpstr>
      <vt:lpstr>Livvic Light</vt:lpstr>
      <vt:lpstr>Courier New</vt:lpstr>
      <vt:lpstr>Data Science Consulting by Slidesgo</vt:lpstr>
      <vt:lpstr>E-SCIENCE</vt:lpstr>
      <vt:lpstr>Resumo da Apresentação</vt:lpstr>
      <vt:lpstr>Conceitos de Proveniência</vt:lpstr>
      <vt:lpstr>Artigo Científico</vt:lpstr>
      <vt:lpstr>Análise dos Resultados</vt:lpstr>
      <vt:lpstr>Questões</vt:lpstr>
      <vt:lpstr>Modelo de Versionamento - Exemplo</vt:lpstr>
      <vt:lpstr>Histórico de Evolução do Experimento</vt:lpstr>
      <vt:lpstr>Representação do Modelo de Versionamento</vt:lpstr>
      <vt:lpstr>Implementação no noWorkflow</vt:lpstr>
      <vt:lpstr>Exemplo de comparação entre ensaios</vt:lpstr>
      <vt:lpstr>Comparação entre ensaios - chamadas</vt:lpstr>
      <vt:lpstr>Avaliação da Proposta de Trabalho</vt:lpstr>
      <vt:lpstr>Conclusão e trabalhos futuros</vt:lpstr>
      <vt:lpstr>Proveniência no Estudo da Imperial College</vt:lpstr>
      <vt:lpstr>Proveniência no Estudo da Imperial College</vt:lpstr>
      <vt:lpstr>Proveniência no Estudo da Imperial College</vt:lpstr>
      <vt:lpstr>Proveniência no Estudo da Imperial College</vt:lpstr>
      <vt:lpstr>Proveniência no Estudo da Imperial College</vt:lpstr>
      <vt:lpstr>Proveniência no Estudo da Imperial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E-SCIENCE</dc:title>
  <dc:creator>Fernando Tamberlini Alves</dc:creator>
  <cp:lastModifiedBy>Fernando Tamberlini Alves</cp:lastModifiedBy>
  <cp:revision>17</cp:revision>
  <dcterms:modified xsi:type="dcterms:W3CDTF">2022-04-26T05:05:43Z</dcterms:modified>
</cp:coreProperties>
</file>